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p:cViewPr varScale="1">
        <p:scale>
          <a:sx n="102" d="100"/>
          <a:sy n="102" d="100"/>
        </p:scale>
        <p:origin x="182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5A9CFD-900B-D54E-BD16-EF70DD0D65CB}" type="datetimeFigureOut">
              <a:rPr lang="en-US" smtClean="0"/>
              <a:t>4/7/24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09F1B7-01EE-3F49-852F-39B2D2A7799C}" type="slidenum">
              <a:rPr lang="en-US" smtClean="0"/>
              <a:t>‹#›</a:t>
            </a:fld>
            <a:endParaRPr lang="en-US"/>
          </a:p>
        </p:txBody>
      </p:sp>
    </p:spTree>
    <p:extLst>
      <p:ext uri="{BB962C8B-B14F-4D97-AF65-F5344CB8AC3E}">
        <p14:creationId xmlns:p14="http://schemas.microsoft.com/office/powerpoint/2010/main" val="3106388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5A9CFD-900B-D54E-BD16-EF70DD0D65CB}" type="datetimeFigureOut">
              <a:rPr lang="en-US" smtClean="0"/>
              <a:t>4/7/24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09F1B7-01EE-3F49-852F-39B2D2A7799C}" type="slidenum">
              <a:rPr lang="en-US" smtClean="0"/>
              <a:t>‹#›</a:t>
            </a:fld>
            <a:endParaRPr lang="en-US"/>
          </a:p>
        </p:txBody>
      </p:sp>
    </p:spTree>
    <p:extLst>
      <p:ext uri="{BB962C8B-B14F-4D97-AF65-F5344CB8AC3E}">
        <p14:creationId xmlns:p14="http://schemas.microsoft.com/office/powerpoint/2010/main" val="1854469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5A9CFD-900B-D54E-BD16-EF70DD0D65CB}" type="datetimeFigureOut">
              <a:rPr lang="en-US" smtClean="0"/>
              <a:t>4/7/24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09F1B7-01EE-3F49-852F-39B2D2A7799C}" type="slidenum">
              <a:rPr lang="en-US" smtClean="0"/>
              <a:t>‹#›</a:t>
            </a:fld>
            <a:endParaRPr lang="en-US"/>
          </a:p>
        </p:txBody>
      </p:sp>
    </p:spTree>
    <p:extLst>
      <p:ext uri="{BB962C8B-B14F-4D97-AF65-F5344CB8AC3E}">
        <p14:creationId xmlns:p14="http://schemas.microsoft.com/office/powerpoint/2010/main" val="489363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5A9CFD-900B-D54E-BD16-EF70DD0D65CB}" type="datetimeFigureOut">
              <a:rPr lang="en-US" smtClean="0"/>
              <a:t>4/7/24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09F1B7-01EE-3F49-852F-39B2D2A7799C}" type="slidenum">
              <a:rPr lang="en-US" smtClean="0"/>
              <a:t>‹#›</a:t>
            </a:fld>
            <a:endParaRPr lang="en-US"/>
          </a:p>
        </p:txBody>
      </p:sp>
    </p:spTree>
    <p:extLst>
      <p:ext uri="{BB962C8B-B14F-4D97-AF65-F5344CB8AC3E}">
        <p14:creationId xmlns:p14="http://schemas.microsoft.com/office/powerpoint/2010/main" val="1935417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5A9CFD-900B-D54E-BD16-EF70DD0D65CB}" type="datetimeFigureOut">
              <a:rPr lang="en-US" smtClean="0"/>
              <a:t>4/7/24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09F1B7-01EE-3F49-852F-39B2D2A7799C}" type="slidenum">
              <a:rPr lang="en-US" smtClean="0"/>
              <a:t>‹#›</a:t>
            </a:fld>
            <a:endParaRPr lang="en-US"/>
          </a:p>
        </p:txBody>
      </p:sp>
    </p:spTree>
    <p:extLst>
      <p:ext uri="{BB962C8B-B14F-4D97-AF65-F5344CB8AC3E}">
        <p14:creationId xmlns:p14="http://schemas.microsoft.com/office/powerpoint/2010/main" val="979066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5A9CFD-900B-D54E-BD16-EF70DD0D65CB}" type="datetimeFigureOut">
              <a:rPr lang="en-US" smtClean="0"/>
              <a:t>4/7/24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09F1B7-01EE-3F49-852F-39B2D2A7799C}" type="slidenum">
              <a:rPr lang="en-US" smtClean="0"/>
              <a:t>‹#›</a:t>
            </a:fld>
            <a:endParaRPr lang="en-US"/>
          </a:p>
        </p:txBody>
      </p:sp>
    </p:spTree>
    <p:extLst>
      <p:ext uri="{BB962C8B-B14F-4D97-AF65-F5344CB8AC3E}">
        <p14:creationId xmlns:p14="http://schemas.microsoft.com/office/powerpoint/2010/main" val="1047697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5A9CFD-900B-D54E-BD16-EF70DD0D65CB}" type="datetimeFigureOut">
              <a:rPr lang="en-US" smtClean="0"/>
              <a:t>4/7/24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09F1B7-01EE-3F49-852F-39B2D2A7799C}" type="slidenum">
              <a:rPr lang="en-US" smtClean="0"/>
              <a:t>‹#›</a:t>
            </a:fld>
            <a:endParaRPr lang="en-US"/>
          </a:p>
        </p:txBody>
      </p:sp>
    </p:spTree>
    <p:extLst>
      <p:ext uri="{BB962C8B-B14F-4D97-AF65-F5344CB8AC3E}">
        <p14:creationId xmlns:p14="http://schemas.microsoft.com/office/powerpoint/2010/main" val="4014850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5A9CFD-900B-D54E-BD16-EF70DD0D65CB}" type="datetimeFigureOut">
              <a:rPr lang="en-US" smtClean="0"/>
              <a:t>4/7/24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09F1B7-01EE-3F49-852F-39B2D2A7799C}" type="slidenum">
              <a:rPr lang="en-US" smtClean="0"/>
              <a:t>‹#›</a:t>
            </a:fld>
            <a:endParaRPr lang="en-US"/>
          </a:p>
        </p:txBody>
      </p:sp>
    </p:spTree>
    <p:extLst>
      <p:ext uri="{BB962C8B-B14F-4D97-AF65-F5344CB8AC3E}">
        <p14:creationId xmlns:p14="http://schemas.microsoft.com/office/powerpoint/2010/main" val="2446343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5A9CFD-900B-D54E-BD16-EF70DD0D65CB}" type="datetimeFigureOut">
              <a:rPr lang="en-US" smtClean="0"/>
              <a:t>4/7/24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09F1B7-01EE-3F49-852F-39B2D2A7799C}" type="slidenum">
              <a:rPr lang="en-US" smtClean="0"/>
              <a:t>‹#›</a:t>
            </a:fld>
            <a:endParaRPr lang="en-US"/>
          </a:p>
        </p:txBody>
      </p:sp>
    </p:spTree>
    <p:extLst>
      <p:ext uri="{BB962C8B-B14F-4D97-AF65-F5344CB8AC3E}">
        <p14:creationId xmlns:p14="http://schemas.microsoft.com/office/powerpoint/2010/main" val="476344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5A9CFD-900B-D54E-BD16-EF70DD0D65CB}" type="datetimeFigureOut">
              <a:rPr lang="en-US" smtClean="0"/>
              <a:t>4/7/24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09F1B7-01EE-3F49-852F-39B2D2A7799C}" type="slidenum">
              <a:rPr lang="en-US" smtClean="0"/>
              <a:t>‹#›</a:t>
            </a:fld>
            <a:endParaRPr lang="en-US"/>
          </a:p>
        </p:txBody>
      </p:sp>
    </p:spTree>
    <p:extLst>
      <p:ext uri="{BB962C8B-B14F-4D97-AF65-F5344CB8AC3E}">
        <p14:creationId xmlns:p14="http://schemas.microsoft.com/office/powerpoint/2010/main" val="1829050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5A9CFD-900B-D54E-BD16-EF70DD0D65CB}" type="datetimeFigureOut">
              <a:rPr lang="en-US" smtClean="0"/>
              <a:t>4/7/24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09F1B7-01EE-3F49-852F-39B2D2A7799C}" type="slidenum">
              <a:rPr lang="en-US" smtClean="0"/>
              <a:t>‹#›</a:t>
            </a:fld>
            <a:endParaRPr lang="en-US"/>
          </a:p>
        </p:txBody>
      </p:sp>
    </p:spTree>
    <p:extLst>
      <p:ext uri="{BB962C8B-B14F-4D97-AF65-F5344CB8AC3E}">
        <p14:creationId xmlns:p14="http://schemas.microsoft.com/office/powerpoint/2010/main" val="3262922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95A9CFD-900B-D54E-BD16-EF70DD0D65CB}" type="datetimeFigureOut">
              <a:rPr lang="en-US" smtClean="0"/>
              <a:t>4/7/24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309F1B7-01EE-3F49-852F-39B2D2A7799C}" type="slidenum">
              <a:rPr lang="en-US" smtClean="0"/>
              <a:t>‹#›</a:t>
            </a:fld>
            <a:endParaRPr lang="en-US"/>
          </a:p>
        </p:txBody>
      </p:sp>
    </p:spTree>
    <p:extLst>
      <p:ext uri="{BB962C8B-B14F-4D97-AF65-F5344CB8AC3E}">
        <p14:creationId xmlns:p14="http://schemas.microsoft.com/office/powerpoint/2010/main" val="7970764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132EF4-2DFC-339D-0A13-FECBCB35C142}"/>
              </a:ext>
            </a:extLst>
          </p:cNvPr>
          <p:cNvSpPr>
            <a:spLocks noGrp="1"/>
          </p:cNvSpPr>
          <p:nvPr>
            <p:ph type="ctrTitle"/>
          </p:nvPr>
        </p:nvSpPr>
        <p:spPr>
          <a:xfrm>
            <a:off x="3973321" y="640080"/>
            <a:ext cx="4688333" cy="3566160"/>
          </a:xfrm>
        </p:spPr>
        <p:txBody>
          <a:bodyPr anchor="b">
            <a:normAutofit/>
          </a:bodyPr>
          <a:lstStyle/>
          <a:p>
            <a:pPr algn="l"/>
            <a:r>
              <a:rPr lang="en-US" sz="3200" dirty="0">
                <a:latin typeface="Calibri" panose="020F0502020204030204" pitchFamily="34" charset="0"/>
                <a:cs typeface="Calibri" panose="020F0502020204030204" pitchFamily="34" charset="0"/>
              </a:rPr>
              <a:t>Established In The </a:t>
            </a:r>
            <a:r>
              <a:rPr lang="en-US" sz="11200" dirty="0">
                <a:latin typeface="Calibri" panose="020F0502020204030204" pitchFamily="34" charset="0"/>
                <a:cs typeface="Calibri" panose="020F0502020204030204" pitchFamily="34" charset="0"/>
              </a:rPr>
              <a:t>Truth</a:t>
            </a:r>
          </a:p>
        </p:txBody>
      </p:sp>
      <p:sp>
        <p:nvSpPr>
          <p:cNvPr id="3" name="Subtitle 2">
            <a:extLst>
              <a:ext uri="{FF2B5EF4-FFF2-40B4-BE49-F238E27FC236}">
                <a16:creationId xmlns:a16="http://schemas.microsoft.com/office/drawing/2014/main" id="{366A907F-327F-A8ED-F836-6FE91FCD177B}"/>
              </a:ext>
            </a:extLst>
          </p:cNvPr>
          <p:cNvSpPr>
            <a:spLocks noGrp="1"/>
          </p:cNvSpPr>
          <p:nvPr>
            <p:ph type="subTitle" idx="1"/>
          </p:nvPr>
        </p:nvSpPr>
        <p:spPr>
          <a:xfrm>
            <a:off x="3973320" y="4636008"/>
            <a:ext cx="4688333" cy="1572768"/>
          </a:xfrm>
        </p:spPr>
        <p:txBody>
          <a:bodyPr>
            <a:normAutofit/>
          </a:bodyPr>
          <a:lstStyle/>
          <a:p>
            <a:pPr algn="l"/>
            <a:r>
              <a:rPr lang="en-US" sz="3200" dirty="0">
                <a:latin typeface="Calibri" panose="020F0502020204030204" pitchFamily="34" charset="0"/>
                <a:cs typeface="Calibri" panose="020F0502020204030204" pitchFamily="34" charset="0"/>
              </a:rPr>
              <a:t>2 Peter 1:12-21</a:t>
            </a:r>
          </a:p>
        </p:txBody>
      </p:sp>
      <p:pic>
        <p:nvPicPr>
          <p:cNvPr id="1026" name="Picture 2" descr="Free ai generated man bible illustration">
            <a:extLst>
              <a:ext uri="{FF2B5EF4-FFF2-40B4-BE49-F238E27FC236}">
                <a16:creationId xmlns:a16="http://schemas.microsoft.com/office/drawing/2014/main" id="{9001F20E-59C4-979D-40C4-B9B84368FC6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8822" r="30245"/>
          <a:stretch/>
        </p:blipFill>
        <p:spPr bwMode="auto">
          <a:xfrm>
            <a:off x="20" y="10"/>
            <a:ext cx="3492988"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1033"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646" y="4409267"/>
            <a:ext cx="3182692" cy="18288"/>
          </a:xfrm>
          <a:custGeom>
            <a:avLst/>
            <a:gdLst>
              <a:gd name="connsiteX0" fmla="*/ 0 w 3182692"/>
              <a:gd name="connsiteY0" fmla="*/ 0 h 18288"/>
              <a:gd name="connsiteX1" fmla="*/ 604711 w 3182692"/>
              <a:gd name="connsiteY1" fmla="*/ 0 h 18288"/>
              <a:gd name="connsiteX2" fmla="*/ 1241250 w 3182692"/>
              <a:gd name="connsiteY2" fmla="*/ 0 h 18288"/>
              <a:gd name="connsiteX3" fmla="*/ 1909615 w 3182692"/>
              <a:gd name="connsiteY3" fmla="*/ 0 h 18288"/>
              <a:gd name="connsiteX4" fmla="*/ 2577981 w 3182692"/>
              <a:gd name="connsiteY4" fmla="*/ 0 h 18288"/>
              <a:gd name="connsiteX5" fmla="*/ 3182692 w 3182692"/>
              <a:gd name="connsiteY5" fmla="*/ 0 h 18288"/>
              <a:gd name="connsiteX6" fmla="*/ 3182692 w 3182692"/>
              <a:gd name="connsiteY6" fmla="*/ 18288 h 18288"/>
              <a:gd name="connsiteX7" fmla="*/ 2482500 w 3182692"/>
              <a:gd name="connsiteY7" fmla="*/ 18288 h 18288"/>
              <a:gd name="connsiteX8" fmla="*/ 1782308 w 3182692"/>
              <a:gd name="connsiteY8" fmla="*/ 18288 h 18288"/>
              <a:gd name="connsiteX9" fmla="*/ 1145769 w 3182692"/>
              <a:gd name="connsiteY9" fmla="*/ 18288 h 18288"/>
              <a:gd name="connsiteX10" fmla="*/ 0 w 3182692"/>
              <a:gd name="connsiteY10" fmla="*/ 18288 h 18288"/>
              <a:gd name="connsiteX11" fmla="*/ 0 w 3182692"/>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18288"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983" y="8157"/>
                  <a:pt x="3182279" y="12125"/>
                  <a:pt x="3182692" y="18288"/>
                </a:cubicBezTo>
                <a:cubicBezTo>
                  <a:pt x="2998421" y="21742"/>
                  <a:pt x="2675038" y="19014"/>
                  <a:pt x="2482500" y="18288"/>
                </a:cubicBezTo>
                <a:cubicBezTo>
                  <a:pt x="2289962" y="17562"/>
                  <a:pt x="1930644" y="6834"/>
                  <a:pt x="1782308" y="18288"/>
                </a:cubicBezTo>
                <a:cubicBezTo>
                  <a:pt x="1633972" y="29742"/>
                  <a:pt x="1287388" y="-1992"/>
                  <a:pt x="1145769" y="18288"/>
                </a:cubicBezTo>
                <a:cubicBezTo>
                  <a:pt x="1004150" y="38568"/>
                  <a:pt x="256377" y="-37438"/>
                  <a:pt x="0" y="18288"/>
                </a:cubicBezTo>
                <a:cubicBezTo>
                  <a:pt x="-46" y="12483"/>
                  <a:pt x="-203" y="6491"/>
                  <a:pt x="0" y="0"/>
                </a:cubicBezTo>
                <a:close/>
              </a:path>
              <a:path w="3182692" h="18288"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428" y="4493"/>
                  <a:pt x="3183076" y="9472"/>
                  <a:pt x="3182692" y="18288"/>
                </a:cubicBezTo>
                <a:cubicBezTo>
                  <a:pt x="3039109" y="-12701"/>
                  <a:pt x="2823860" y="13848"/>
                  <a:pt x="2546154" y="18288"/>
                </a:cubicBezTo>
                <a:cubicBezTo>
                  <a:pt x="2268448" y="22728"/>
                  <a:pt x="2098674" y="5291"/>
                  <a:pt x="1845961" y="18288"/>
                </a:cubicBezTo>
                <a:cubicBezTo>
                  <a:pt x="1593248" y="31285"/>
                  <a:pt x="1456743" y="27560"/>
                  <a:pt x="1304904" y="18288"/>
                </a:cubicBezTo>
                <a:cubicBezTo>
                  <a:pt x="1153065" y="9016"/>
                  <a:pt x="947204" y="11126"/>
                  <a:pt x="668365" y="18288"/>
                </a:cubicBezTo>
                <a:cubicBezTo>
                  <a:pt x="389526" y="25450"/>
                  <a:pt x="288244" y="-4628"/>
                  <a:pt x="0" y="18288"/>
                </a:cubicBezTo>
                <a:cubicBezTo>
                  <a:pt x="843" y="9577"/>
                  <a:pt x="371" y="690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9291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43CAA20-3569-4189-9E48-239A229A8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54A4DFA9-5307-0994-41EE-A9D2ECF562F8}"/>
              </a:ext>
            </a:extLst>
          </p:cNvPr>
          <p:cNvSpPr>
            <a:spLocks noGrp="1"/>
          </p:cNvSpPr>
          <p:nvPr>
            <p:ph type="title"/>
          </p:nvPr>
        </p:nvSpPr>
        <p:spPr>
          <a:xfrm>
            <a:off x="628650" y="451381"/>
            <a:ext cx="7884414" cy="4066540"/>
          </a:xfrm>
        </p:spPr>
        <p:txBody>
          <a:bodyPr vert="horz" lIns="91440" tIns="45720" rIns="91440" bIns="45720" rtlCol="0" anchor="b">
            <a:noAutofit/>
          </a:bodyPr>
          <a:lstStyle/>
          <a:p>
            <a:pPr algn="just"/>
            <a:r>
              <a:rPr lang="en-US" sz="2800" kern="1200" dirty="0">
                <a:solidFill>
                  <a:schemeClr val="tx1"/>
                </a:solidFill>
                <a:latin typeface="Calibri" panose="020F0502020204030204" pitchFamily="34" charset="0"/>
                <a:cs typeface="Calibri" panose="020F0502020204030204" pitchFamily="34" charset="0"/>
              </a:rPr>
              <a:t>“Therefore, I will always be ready to remind you of these things, even though you already know them, and have been established in the truth which is present with you. I consider it right, as long as I am in this earthly dwelling, to stir you up by way of reminder, knowing that the laying aside of my earthly dwelling is imminent, as also our Lord Jesus Christ has made clear to me. And I will also be diligent that at any time after my departure you will be able to call these things to mind.” (2 Peter 1:12-15)</a:t>
            </a:r>
          </a:p>
        </p:txBody>
      </p:sp>
      <p:sp>
        <p:nvSpPr>
          <p:cNvPr id="5" name="Text Placeholder 4">
            <a:extLst>
              <a:ext uri="{FF2B5EF4-FFF2-40B4-BE49-F238E27FC236}">
                <a16:creationId xmlns:a16="http://schemas.microsoft.com/office/drawing/2014/main" id="{7C28C6BE-FA5C-25AC-A1CD-6BBEE74A4B0C}"/>
              </a:ext>
            </a:extLst>
          </p:cNvPr>
          <p:cNvSpPr>
            <a:spLocks noGrp="1"/>
          </p:cNvSpPr>
          <p:nvPr>
            <p:ph type="body" idx="1"/>
          </p:nvPr>
        </p:nvSpPr>
        <p:spPr>
          <a:xfrm>
            <a:off x="628649" y="4983276"/>
            <a:ext cx="7884414" cy="1126680"/>
          </a:xfrm>
        </p:spPr>
        <p:txBody>
          <a:bodyPr vert="horz" lIns="91440" tIns="45720" rIns="91440" bIns="45720" rtlCol="0">
            <a:normAutofit/>
          </a:bodyPr>
          <a:lstStyle/>
          <a:p>
            <a:r>
              <a:rPr lang="en-US" sz="4000" b="1" dirty="0">
                <a:solidFill>
                  <a:schemeClr val="accent2">
                    <a:lumMod val="50000"/>
                  </a:schemeClr>
                </a:solidFill>
                <a:latin typeface="Calibri" panose="020F0502020204030204" pitchFamily="34" charset="0"/>
                <a:cs typeface="Calibri" panose="020F0502020204030204" pitchFamily="34" charset="0"/>
              </a:rPr>
              <a:t>Remember The Truth!</a:t>
            </a:r>
            <a:endParaRPr lang="en-US" sz="4400" b="1" kern="1200" dirty="0">
              <a:solidFill>
                <a:schemeClr val="accent2">
                  <a:lumMod val="50000"/>
                </a:schemeClr>
              </a:solidFill>
              <a:latin typeface="Calibri" panose="020F0502020204030204" pitchFamily="34" charset="0"/>
              <a:cs typeface="Calibri" panose="020F0502020204030204" pitchFamily="34" charset="0"/>
            </a:endParaRPr>
          </a:p>
        </p:txBody>
      </p:sp>
      <p:sp>
        <p:nvSpPr>
          <p:cNvPr id="12" name="sketch line">
            <a:extLst>
              <a:ext uri="{FF2B5EF4-FFF2-40B4-BE49-F238E27FC236}">
                <a16:creationId xmlns:a16="http://schemas.microsoft.com/office/drawing/2014/main" id="{DA542B6D-E775-4832-91DC-2D20F8578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8650" y="4718595"/>
            <a:ext cx="4057650" cy="18288"/>
          </a:xfrm>
          <a:custGeom>
            <a:avLst/>
            <a:gdLst>
              <a:gd name="connsiteX0" fmla="*/ 0 w 4057650"/>
              <a:gd name="connsiteY0" fmla="*/ 0 h 18288"/>
              <a:gd name="connsiteX1" fmla="*/ 757428 w 4057650"/>
              <a:gd name="connsiteY1" fmla="*/ 0 h 18288"/>
              <a:gd name="connsiteX2" fmla="*/ 1474279 w 4057650"/>
              <a:gd name="connsiteY2" fmla="*/ 0 h 18288"/>
              <a:gd name="connsiteX3" fmla="*/ 2191131 w 4057650"/>
              <a:gd name="connsiteY3" fmla="*/ 0 h 18288"/>
              <a:gd name="connsiteX4" fmla="*/ 2745676 w 4057650"/>
              <a:gd name="connsiteY4" fmla="*/ 0 h 18288"/>
              <a:gd name="connsiteX5" fmla="*/ 3340798 w 4057650"/>
              <a:gd name="connsiteY5" fmla="*/ 0 h 18288"/>
              <a:gd name="connsiteX6" fmla="*/ 4057650 w 4057650"/>
              <a:gd name="connsiteY6" fmla="*/ 0 h 18288"/>
              <a:gd name="connsiteX7" fmla="*/ 4057650 w 4057650"/>
              <a:gd name="connsiteY7" fmla="*/ 18288 h 18288"/>
              <a:gd name="connsiteX8" fmla="*/ 3381375 w 4057650"/>
              <a:gd name="connsiteY8" fmla="*/ 18288 h 18288"/>
              <a:gd name="connsiteX9" fmla="*/ 2826830 w 4057650"/>
              <a:gd name="connsiteY9" fmla="*/ 18288 h 18288"/>
              <a:gd name="connsiteX10" fmla="*/ 2272284 w 4057650"/>
              <a:gd name="connsiteY10" fmla="*/ 18288 h 18288"/>
              <a:gd name="connsiteX11" fmla="*/ 1555432 w 4057650"/>
              <a:gd name="connsiteY11" fmla="*/ 18288 h 18288"/>
              <a:gd name="connsiteX12" fmla="*/ 960310 w 4057650"/>
              <a:gd name="connsiteY12" fmla="*/ 18288 h 18288"/>
              <a:gd name="connsiteX13" fmla="*/ 0 w 4057650"/>
              <a:gd name="connsiteY13" fmla="*/ 18288 h 18288"/>
              <a:gd name="connsiteX14" fmla="*/ 0 w 405765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57650" h="18288" fill="none" extrusionOk="0">
                <a:moveTo>
                  <a:pt x="0" y="0"/>
                </a:moveTo>
                <a:cubicBezTo>
                  <a:pt x="371182" y="3227"/>
                  <a:pt x="494372" y="9222"/>
                  <a:pt x="757428" y="0"/>
                </a:cubicBezTo>
                <a:cubicBezTo>
                  <a:pt x="1020484" y="-9222"/>
                  <a:pt x="1116719" y="-4357"/>
                  <a:pt x="1474279" y="0"/>
                </a:cubicBezTo>
                <a:cubicBezTo>
                  <a:pt x="1831839" y="4357"/>
                  <a:pt x="1920973" y="-11809"/>
                  <a:pt x="2191131" y="0"/>
                </a:cubicBezTo>
                <a:cubicBezTo>
                  <a:pt x="2461289" y="11809"/>
                  <a:pt x="2589480" y="-22604"/>
                  <a:pt x="2745676" y="0"/>
                </a:cubicBezTo>
                <a:cubicBezTo>
                  <a:pt x="2901872" y="22604"/>
                  <a:pt x="3136452" y="-12306"/>
                  <a:pt x="3340798" y="0"/>
                </a:cubicBezTo>
                <a:cubicBezTo>
                  <a:pt x="3545144" y="12306"/>
                  <a:pt x="3766934" y="-21556"/>
                  <a:pt x="4057650" y="0"/>
                </a:cubicBezTo>
                <a:cubicBezTo>
                  <a:pt x="4057150" y="8855"/>
                  <a:pt x="4057759" y="14521"/>
                  <a:pt x="4057650" y="18288"/>
                </a:cubicBezTo>
                <a:cubicBezTo>
                  <a:pt x="3743404" y="40125"/>
                  <a:pt x="3625516" y="-14923"/>
                  <a:pt x="3381375" y="18288"/>
                </a:cubicBezTo>
                <a:cubicBezTo>
                  <a:pt x="3137235" y="51499"/>
                  <a:pt x="2946571" y="1"/>
                  <a:pt x="2826830" y="18288"/>
                </a:cubicBezTo>
                <a:cubicBezTo>
                  <a:pt x="2707090" y="36575"/>
                  <a:pt x="2402756" y="1432"/>
                  <a:pt x="2272284" y="18288"/>
                </a:cubicBezTo>
                <a:cubicBezTo>
                  <a:pt x="2141812" y="35144"/>
                  <a:pt x="1895935" y="18199"/>
                  <a:pt x="1555432" y="18288"/>
                </a:cubicBezTo>
                <a:cubicBezTo>
                  <a:pt x="1214929" y="18377"/>
                  <a:pt x="1103072" y="14503"/>
                  <a:pt x="960310" y="18288"/>
                </a:cubicBezTo>
                <a:cubicBezTo>
                  <a:pt x="817548" y="22073"/>
                  <a:pt x="402272" y="-29359"/>
                  <a:pt x="0" y="18288"/>
                </a:cubicBezTo>
                <a:cubicBezTo>
                  <a:pt x="683" y="12014"/>
                  <a:pt x="724" y="5908"/>
                  <a:pt x="0" y="0"/>
                </a:cubicBezTo>
                <a:close/>
              </a:path>
              <a:path w="4057650" h="18288" stroke="0" extrusionOk="0">
                <a:moveTo>
                  <a:pt x="0" y="0"/>
                </a:moveTo>
                <a:cubicBezTo>
                  <a:pt x="248348" y="13145"/>
                  <a:pt x="486117" y="25042"/>
                  <a:pt x="635698" y="0"/>
                </a:cubicBezTo>
                <a:cubicBezTo>
                  <a:pt x="785279" y="-25042"/>
                  <a:pt x="917762" y="-5537"/>
                  <a:pt x="1190244" y="0"/>
                </a:cubicBezTo>
                <a:cubicBezTo>
                  <a:pt x="1462726" y="5537"/>
                  <a:pt x="1667120" y="-21232"/>
                  <a:pt x="1947672" y="0"/>
                </a:cubicBezTo>
                <a:cubicBezTo>
                  <a:pt x="2228224" y="21232"/>
                  <a:pt x="2280631" y="-21698"/>
                  <a:pt x="2583370" y="0"/>
                </a:cubicBezTo>
                <a:cubicBezTo>
                  <a:pt x="2886109" y="21698"/>
                  <a:pt x="3022941" y="19647"/>
                  <a:pt x="3219069" y="0"/>
                </a:cubicBezTo>
                <a:cubicBezTo>
                  <a:pt x="3415197" y="-19647"/>
                  <a:pt x="3747500" y="26991"/>
                  <a:pt x="4057650" y="0"/>
                </a:cubicBezTo>
                <a:cubicBezTo>
                  <a:pt x="4056752" y="7180"/>
                  <a:pt x="4057819" y="13790"/>
                  <a:pt x="4057650" y="18288"/>
                </a:cubicBezTo>
                <a:cubicBezTo>
                  <a:pt x="3865148" y="-3313"/>
                  <a:pt x="3702543" y="49468"/>
                  <a:pt x="3381375" y="18288"/>
                </a:cubicBezTo>
                <a:cubicBezTo>
                  <a:pt x="3060208" y="-12892"/>
                  <a:pt x="2956571" y="-8678"/>
                  <a:pt x="2826830" y="18288"/>
                </a:cubicBezTo>
                <a:cubicBezTo>
                  <a:pt x="2697089" y="45254"/>
                  <a:pt x="2411031" y="43154"/>
                  <a:pt x="2150555" y="18288"/>
                </a:cubicBezTo>
                <a:cubicBezTo>
                  <a:pt x="1890080" y="-6578"/>
                  <a:pt x="1741827" y="-615"/>
                  <a:pt x="1474280" y="18288"/>
                </a:cubicBezTo>
                <a:cubicBezTo>
                  <a:pt x="1206734" y="37191"/>
                  <a:pt x="998203" y="33335"/>
                  <a:pt x="838581" y="18288"/>
                </a:cubicBezTo>
                <a:cubicBezTo>
                  <a:pt x="678959" y="3241"/>
                  <a:pt x="187101" y="-13212"/>
                  <a:pt x="0" y="18288"/>
                </a:cubicBezTo>
                <a:cubicBezTo>
                  <a:pt x="571" y="10093"/>
                  <a:pt x="-125" y="8407"/>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8477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43CAA20-3569-4189-9E48-239A229A8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54A4DFA9-5307-0994-41EE-A9D2ECF562F8}"/>
              </a:ext>
            </a:extLst>
          </p:cNvPr>
          <p:cNvSpPr>
            <a:spLocks noGrp="1"/>
          </p:cNvSpPr>
          <p:nvPr>
            <p:ph type="title"/>
          </p:nvPr>
        </p:nvSpPr>
        <p:spPr>
          <a:xfrm>
            <a:off x="628650" y="250521"/>
            <a:ext cx="7884414" cy="4267400"/>
          </a:xfrm>
        </p:spPr>
        <p:txBody>
          <a:bodyPr vert="horz" lIns="91440" tIns="45720" rIns="91440" bIns="45720" rtlCol="0" anchor="b">
            <a:noAutofit/>
          </a:bodyPr>
          <a:lstStyle/>
          <a:p>
            <a:pPr algn="just"/>
            <a:r>
              <a:rPr lang="en-US" sz="2800" kern="1200" dirty="0">
                <a:solidFill>
                  <a:schemeClr val="tx1"/>
                </a:solidFill>
                <a:latin typeface="Calibri" panose="020F0502020204030204" pitchFamily="34" charset="0"/>
                <a:cs typeface="Calibri" panose="020F0502020204030204" pitchFamily="34" charset="0"/>
              </a:rPr>
              <a:t>“For we did not follow cleverly devised tales when we made known to you the power and coming of our Lord Jesus Christ, but we were eyewitnesses of His majesty. For when He received honor and glory from God the Father, such an utterance as this was made to Him by the Majestic Glory, "This is My beloved Son with whom I am well-pleased"— and we ourselves heard this utterance made from heaven when we were with Him on the holy mountain.” (2 Peter 1:16-18)</a:t>
            </a:r>
          </a:p>
        </p:txBody>
      </p:sp>
      <p:sp>
        <p:nvSpPr>
          <p:cNvPr id="5" name="Text Placeholder 4">
            <a:extLst>
              <a:ext uri="{FF2B5EF4-FFF2-40B4-BE49-F238E27FC236}">
                <a16:creationId xmlns:a16="http://schemas.microsoft.com/office/drawing/2014/main" id="{7C28C6BE-FA5C-25AC-A1CD-6BBEE74A4B0C}"/>
              </a:ext>
            </a:extLst>
          </p:cNvPr>
          <p:cNvSpPr>
            <a:spLocks noGrp="1"/>
          </p:cNvSpPr>
          <p:nvPr>
            <p:ph type="body" idx="1"/>
          </p:nvPr>
        </p:nvSpPr>
        <p:spPr>
          <a:xfrm>
            <a:off x="628649" y="4983276"/>
            <a:ext cx="7884414" cy="1126680"/>
          </a:xfrm>
        </p:spPr>
        <p:txBody>
          <a:bodyPr vert="horz" lIns="91440" tIns="45720" rIns="91440" bIns="45720" rtlCol="0">
            <a:normAutofit/>
          </a:bodyPr>
          <a:lstStyle/>
          <a:p>
            <a:r>
              <a:rPr lang="en-US" sz="4000" b="1" dirty="0">
                <a:solidFill>
                  <a:schemeClr val="accent2">
                    <a:lumMod val="50000"/>
                  </a:schemeClr>
                </a:solidFill>
                <a:latin typeface="Calibri" panose="020F0502020204030204" pitchFamily="34" charset="0"/>
                <a:cs typeface="Calibri" panose="020F0502020204030204" pitchFamily="34" charset="0"/>
              </a:rPr>
              <a:t>Rely On The Truth!</a:t>
            </a:r>
            <a:endParaRPr lang="en-US" sz="4000" b="1" kern="1200" dirty="0">
              <a:solidFill>
                <a:schemeClr val="accent2">
                  <a:lumMod val="50000"/>
                </a:schemeClr>
              </a:solidFill>
              <a:latin typeface="Calibri" panose="020F0502020204030204" pitchFamily="34" charset="0"/>
              <a:cs typeface="Calibri" panose="020F0502020204030204" pitchFamily="34" charset="0"/>
            </a:endParaRPr>
          </a:p>
        </p:txBody>
      </p:sp>
      <p:sp>
        <p:nvSpPr>
          <p:cNvPr id="12" name="sketch line">
            <a:extLst>
              <a:ext uri="{FF2B5EF4-FFF2-40B4-BE49-F238E27FC236}">
                <a16:creationId xmlns:a16="http://schemas.microsoft.com/office/drawing/2014/main" id="{DA542B6D-E775-4832-91DC-2D20F8578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8650" y="4718595"/>
            <a:ext cx="4057650" cy="18288"/>
          </a:xfrm>
          <a:custGeom>
            <a:avLst/>
            <a:gdLst>
              <a:gd name="connsiteX0" fmla="*/ 0 w 4057650"/>
              <a:gd name="connsiteY0" fmla="*/ 0 h 18288"/>
              <a:gd name="connsiteX1" fmla="*/ 757428 w 4057650"/>
              <a:gd name="connsiteY1" fmla="*/ 0 h 18288"/>
              <a:gd name="connsiteX2" fmla="*/ 1474279 w 4057650"/>
              <a:gd name="connsiteY2" fmla="*/ 0 h 18288"/>
              <a:gd name="connsiteX3" fmla="*/ 2191131 w 4057650"/>
              <a:gd name="connsiteY3" fmla="*/ 0 h 18288"/>
              <a:gd name="connsiteX4" fmla="*/ 2745676 w 4057650"/>
              <a:gd name="connsiteY4" fmla="*/ 0 h 18288"/>
              <a:gd name="connsiteX5" fmla="*/ 3340798 w 4057650"/>
              <a:gd name="connsiteY5" fmla="*/ 0 h 18288"/>
              <a:gd name="connsiteX6" fmla="*/ 4057650 w 4057650"/>
              <a:gd name="connsiteY6" fmla="*/ 0 h 18288"/>
              <a:gd name="connsiteX7" fmla="*/ 4057650 w 4057650"/>
              <a:gd name="connsiteY7" fmla="*/ 18288 h 18288"/>
              <a:gd name="connsiteX8" fmla="*/ 3381375 w 4057650"/>
              <a:gd name="connsiteY8" fmla="*/ 18288 h 18288"/>
              <a:gd name="connsiteX9" fmla="*/ 2826830 w 4057650"/>
              <a:gd name="connsiteY9" fmla="*/ 18288 h 18288"/>
              <a:gd name="connsiteX10" fmla="*/ 2272284 w 4057650"/>
              <a:gd name="connsiteY10" fmla="*/ 18288 h 18288"/>
              <a:gd name="connsiteX11" fmla="*/ 1555432 w 4057650"/>
              <a:gd name="connsiteY11" fmla="*/ 18288 h 18288"/>
              <a:gd name="connsiteX12" fmla="*/ 960310 w 4057650"/>
              <a:gd name="connsiteY12" fmla="*/ 18288 h 18288"/>
              <a:gd name="connsiteX13" fmla="*/ 0 w 4057650"/>
              <a:gd name="connsiteY13" fmla="*/ 18288 h 18288"/>
              <a:gd name="connsiteX14" fmla="*/ 0 w 405765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57650" h="18288" fill="none" extrusionOk="0">
                <a:moveTo>
                  <a:pt x="0" y="0"/>
                </a:moveTo>
                <a:cubicBezTo>
                  <a:pt x="371182" y="3227"/>
                  <a:pt x="494372" y="9222"/>
                  <a:pt x="757428" y="0"/>
                </a:cubicBezTo>
                <a:cubicBezTo>
                  <a:pt x="1020484" y="-9222"/>
                  <a:pt x="1116719" y="-4357"/>
                  <a:pt x="1474279" y="0"/>
                </a:cubicBezTo>
                <a:cubicBezTo>
                  <a:pt x="1831839" y="4357"/>
                  <a:pt x="1920973" y="-11809"/>
                  <a:pt x="2191131" y="0"/>
                </a:cubicBezTo>
                <a:cubicBezTo>
                  <a:pt x="2461289" y="11809"/>
                  <a:pt x="2589480" y="-22604"/>
                  <a:pt x="2745676" y="0"/>
                </a:cubicBezTo>
                <a:cubicBezTo>
                  <a:pt x="2901872" y="22604"/>
                  <a:pt x="3136452" y="-12306"/>
                  <a:pt x="3340798" y="0"/>
                </a:cubicBezTo>
                <a:cubicBezTo>
                  <a:pt x="3545144" y="12306"/>
                  <a:pt x="3766934" y="-21556"/>
                  <a:pt x="4057650" y="0"/>
                </a:cubicBezTo>
                <a:cubicBezTo>
                  <a:pt x="4057150" y="8855"/>
                  <a:pt x="4057759" y="14521"/>
                  <a:pt x="4057650" y="18288"/>
                </a:cubicBezTo>
                <a:cubicBezTo>
                  <a:pt x="3743404" y="40125"/>
                  <a:pt x="3625516" y="-14923"/>
                  <a:pt x="3381375" y="18288"/>
                </a:cubicBezTo>
                <a:cubicBezTo>
                  <a:pt x="3137235" y="51499"/>
                  <a:pt x="2946571" y="1"/>
                  <a:pt x="2826830" y="18288"/>
                </a:cubicBezTo>
                <a:cubicBezTo>
                  <a:pt x="2707090" y="36575"/>
                  <a:pt x="2402756" y="1432"/>
                  <a:pt x="2272284" y="18288"/>
                </a:cubicBezTo>
                <a:cubicBezTo>
                  <a:pt x="2141812" y="35144"/>
                  <a:pt x="1895935" y="18199"/>
                  <a:pt x="1555432" y="18288"/>
                </a:cubicBezTo>
                <a:cubicBezTo>
                  <a:pt x="1214929" y="18377"/>
                  <a:pt x="1103072" y="14503"/>
                  <a:pt x="960310" y="18288"/>
                </a:cubicBezTo>
                <a:cubicBezTo>
                  <a:pt x="817548" y="22073"/>
                  <a:pt x="402272" y="-29359"/>
                  <a:pt x="0" y="18288"/>
                </a:cubicBezTo>
                <a:cubicBezTo>
                  <a:pt x="683" y="12014"/>
                  <a:pt x="724" y="5908"/>
                  <a:pt x="0" y="0"/>
                </a:cubicBezTo>
                <a:close/>
              </a:path>
              <a:path w="4057650" h="18288" stroke="0" extrusionOk="0">
                <a:moveTo>
                  <a:pt x="0" y="0"/>
                </a:moveTo>
                <a:cubicBezTo>
                  <a:pt x="248348" y="13145"/>
                  <a:pt x="486117" y="25042"/>
                  <a:pt x="635698" y="0"/>
                </a:cubicBezTo>
                <a:cubicBezTo>
                  <a:pt x="785279" y="-25042"/>
                  <a:pt x="917762" y="-5537"/>
                  <a:pt x="1190244" y="0"/>
                </a:cubicBezTo>
                <a:cubicBezTo>
                  <a:pt x="1462726" y="5537"/>
                  <a:pt x="1667120" y="-21232"/>
                  <a:pt x="1947672" y="0"/>
                </a:cubicBezTo>
                <a:cubicBezTo>
                  <a:pt x="2228224" y="21232"/>
                  <a:pt x="2280631" y="-21698"/>
                  <a:pt x="2583370" y="0"/>
                </a:cubicBezTo>
                <a:cubicBezTo>
                  <a:pt x="2886109" y="21698"/>
                  <a:pt x="3022941" y="19647"/>
                  <a:pt x="3219069" y="0"/>
                </a:cubicBezTo>
                <a:cubicBezTo>
                  <a:pt x="3415197" y="-19647"/>
                  <a:pt x="3747500" y="26991"/>
                  <a:pt x="4057650" y="0"/>
                </a:cubicBezTo>
                <a:cubicBezTo>
                  <a:pt x="4056752" y="7180"/>
                  <a:pt x="4057819" y="13790"/>
                  <a:pt x="4057650" y="18288"/>
                </a:cubicBezTo>
                <a:cubicBezTo>
                  <a:pt x="3865148" y="-3313"/>
                  <a:pt x="3702543" y="49468"/>
                  <a:pt x="3381375" y="18288"/>
                </a:cubicBezTo>
                <a:cubicBezTo>
                  <a:pt x="3060208" y="-12892"/>
                  <a:pt x="2956571" y="-8678"/>
                  <a:pt x="2826830" y="18288"/>
                </a:cubicBezTo>
                <a:cubicBezTo>
                  <a:pt x="2697089" y="45254"/>
                  <a:pt x="2411031" y="43154"/>
                  <a:pt x="2150555" y="18288"/>
                </a:cubicBezTo>
                <a:cubicBezTo>
                  <a:pt x="1890080" y="-6578"/>
                  <a:pt x="1741827" y="-615"/>
                  <a:pt x="1474280" y="18288"/>
                </a:cubicBezTo>
                <a:cubicBezTo>
                  <a:pt x="1206734" y="37191"/>
                  <a:pt x="998203" y="33335"/>
                  <a:pt x="838581" y="18288"/>
                </a:cubicBezTo>
                <a:cubicBezTo>
                  <a:pt x="678959" y="3241"/>
                  <a:pt x="187101" y="-13212"/>
                  <a:pt x="0" y="18288"/>
                </a:cubicBezTo>
                <a:cubicBezTo>
                  <a:pt x="571" y="10093"/>
                  <a:pt x="-125" y="8407"/>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77414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43CAA20-3569-4189-9E48-239A229A8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54A4DFA9-5307-0994-41EE-A9D2ECF562F8}"/>
              </a:ext>
            </a:extLst>
          </p:cNvPr>
          <p:cNvSpPr>
            <a:spLocks noGrp="1"/>
          </p:cNvSpPr>
          <p:nvPr>
            <p:ph type="title"/>
          </p:nvPr>
        </p:nvSpPr>
        <p:spPr>
          <a:xfrm>
            <a:off x="628649" y="338203"/>
            <a:ext cx="7884414" cy="4267400"/>
          </a:xfrm>
        </p:spPr>
        <p:txBody>
          <a:bodyPr vert="horz" lIns="91440" tIns="45720" rIns="91440" bIns="45720" rtlCol="0" anchor="b">
            <a:noAutofit/>
          </a:bodyPr>
          <a:lstStyle/>
          <a:p>
            <a:pPr algn="just"/>
            <a:r>
              <a:rPr lang="en-US" sz="3000" kern="1200" dirty="0">
                <a:solidFill>
                  <a:schemeClr val="tx1"/>
                </a:solidFill>
                <a:latin typeface="Calibri" panose="020F0502020204030204" pitchFamily="34" charset="0"/>
                <a:cs typeface="Calibri" panose="020F0502020204030204" pitchFamily="34" charset="0"/>
              </a:rPr>
              <a:t>“So we have the prophetic word made more sure, to which you do well to pay attention as to a lamp shining in a dark place, until the day dawns and the morning star arises in your hearts. But know this first of all, that no prophecy of Scripture is a matter of one's own interpretation, for no prophecy was ever made by an act of human will, but men moved by the Holy Spirit spoke from God.” (2 Peter 1:19-21</a:t>
            </a:r>
          </a:p>
        </p:txBody>
      </p:sp>
      <p:sp>
        <p:nvSpPr>
          <p:cNvPr id="5" name="Text Placeholder 4">
            <a:extLst>
              <a:ext uri="{FF2B5EF4-FFF2-40B4-BE49-F238E27FC236}">
                <a16:creationId xmlns:a16="http://schemas.microsoft.com/office/drawing/2014/main" id="{7C28C6BE-FA5C-25AC-A1CD-6BBEE74A4B0C}"/>
              </a:ext>
            </a:extLst>
          </p:cNvPr>
          <p:cNvSpPr>
            <a:spLocks noGrp="1"/>
          </p:cNvSpPr>
          <p:nvPr>
            <p:ph type="body" idx="1"/>
          </p:nvPr>
        </p:nvSpPr>
        <p:spPr>
          <a:xfrm>
            <a:off x="628649" y="4983276"/>
            <a:ext cx="7884414" cy="1126680"/>
          </a:xfrm>
        </p:spPr>
        <p:txBody>
          <a:bodyPr vert="horz" lIns="91440" tIns="45720" rIns="91440" bIns="45720" rtlCol="0">
            <a:normAutofit/>
          </a:bodyPr>
          <a:lstStyle/>
          <a:p>
            <a:r>
              <a:rPr lang="en-US" sz="4000" b="1" dirty="0">
                <a:solidFill>
                  <a:schemeClr val="accent2">
                    <a:lumMod val="50000"/>
                  </a:schemeClr>
                </a:solidFill>
                <a:latin typeface="Calibri" panose="020F0502020204030204" pitchFamily="34" charset="0"/>
                <a:cs typeface="Calibri" panose="020F0502020204030204" pitchFamily="34" charset="0"/>
              </a:rPr>
              <a:t>Pay Attention To The Truth!</a:t>
            </a:r>
            <a:endParaRPr lang="en-US" sz="4000" b="1" kern="1200" dirty="0">
              <a:solidFill>
                <a:schemeClr val="accent2">
                  <a:lumMod val="50000"/>
                </a:schemeClr>
              </a:solidFill>
              <a:latin typeface="Calibri" panose="020F0502020204030204" pitchFamily="34" charset="0"/>
              <a:cs typeface="Calibri" panose="020F0502020204030204" pitchFamily="34" charset="0"/>
            </a:endParaRPr>
          </a:p>
        </p:txBody>
      </p:sp>
      <p:sp>
        <p:nvSpPr>
          <p:cNvPr id="12" name="sketch line">
            <a:extLst>
              <a:ext uri="{FF2B5EF4-FFF2-40B4-BE49-F238E27FC236}">
                <a16:creationId xmlns:a16="http://schemas.microsoft.com/office/drawing/2014/main" id="{DA542B6D-E775-4832-91DC-2D20F8578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8650" y="4718595"/>
            <a:ext cx="4057650" cy="18288"/>
          </a:xfrm>
          <a:custGeom>
            <a:avLst/>
            <a:gdLst>
              <a:gd name="connsiteX0" fmla="*/ 0 w 4057650"/>
              <a:gd name="connsiteY0" fmla="*/ 0 h 18288"/>
              <a:gd name="connsiteX1" fmla="*/ 757428 w 4057650"/>
              <a:gd name="connsiteY1" fmla="*/ 0 h 18288"/>
              <a:gd name="connsiteX2" fmla="*/ 1474279 w 4057650"/>
              <a:gd name="connsiteY2" fmla="*/ 0 h 18288"/>
              <a:gd name="connsiteX3" fmla="*/ 2191131 w 4057650"/>
              <a:gd name="connsiteY3" fmla="*/ 0 h 18288"/>
              <a:gd name="connsiteX4" fmla="*/ 2745676 w 4057650"/>
              <a:gd name="connsiteY4" fmla="*/ 0 h 18288"/>
              <a:gd name="connsiteX5" fmla="*/ 3340798 w 4057650"/>
              <a:gd name="connsiteY5" fmla="*/ 0 h 18288"/>
              <a:gd name="connsiteX6" fmla="*/ 4057650 w 4057650"/>
              <a:gd name="connsiteY6" fmla="*/ 0 h 18288"/>
              <a:gd name="connsiteX7" fmla="*/ 4057650 w 4057650"/>
              <a:gd name="connsiteY7" fmla="*/ 18288 h 18288"/>
              <a:gd name="connsiteX8" fmla="*/ 3381375 w 4057650"/>
              <a:gd name="connsiteY8" fmla="*/ 18288 h 18288"/>
              <a:gd name="connsiteX9" fmla="*/ 2826830 w 4057650"/>
              <a:gd name="connsiteY9" fmla="*/ 18288 h 18288"/>
              <a:gd name="connsiteX10" fmla="*/ 2272284 w 4057650"/>
              <a:gd name="connsiteY10" fmla="*/ 18288 h 18288"/>
              <a:gd name="connsiteX11" fmla="*/ 1555432 w 4057650"/>
              <a:gd name="connsiteY11" fmla="*/ 18288 h 18288"/>
              <a:gd name="connsiteX12" fmla="*/ 960310 w 4057650"/>
              <a:gd name="connsiteY12" fmla="*/ 18288 h 18288"/>
              <a:gd name="connsiteX13" fmla="*/ 0 w 4057650"/>
              <a:gd name="connsiteY13" fmla="*/ 18288 h 18288"/>
              <a:gd name="connsiteX14" fmla="*/ 0 w 405765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57650" h="18288" fill="none" extrusionOk="0">
                <a:moveTo>
                  <a:pt x="0" y="0"/>
                </a:moveTo>
                <a:cubicBezTo>
                  <a:pt x="371182" y="3227"/>
                  <a:pt x="494372" y="9222"/>
                  <a:pt x="757428" y="0"/>
                </a:cubicBezTo>
                <a:cubicBezTo>
                  <a:pt x="1020484" y="-9222"/>
                  <a:pt x="1116719" y="-4357"/>
                  <a:pt x="1474279" y="0"/>
                </a:cubicBezTo>
                <a:cubicBezTo>
                  <a:pt x="1831839" y="4357"/>
                  <a:pt x="1920973" y="-11809"/>
                  <a:pt x="2191131" y="0"/>
                </a:cubicBezTo>
                <a:cubicBezTo>
                  <a:pt x="2461289" y="11809"/>
                  <a:pt x="2589480" y="-22604"/>
                  <a:pt x="2745676" y="0"/>
                </a:cubicBezTo>
                <a:cubicBezTo>
                  <a:pt x="2901872" y="22604"/>
                  <a:pt x="3136452" y="-12306"/>
                  <a:pt x="3340798" y="0"/>
                </a:cubicBezTo>
                <a:cubicBezTo>
                  <a:pt x="3545144" y="12306"/>
                  <a:pt x="3766934" y="-21556"/>
                  <a:pt x="4057650" y="0"/>
                </a:cubicBezTo>
                <a:cubicBezTo>
                  <a:pt x="4057150" y="8855"/>
                  <a:pt x="4057759" y="14521"/>
                  <a:pt x="4057650" y="18288"/>
                </a:cubicBezTo>
                <a:cubicBezTo>
                  <a:pt x="3743404" y="40125"/>
                  <a:pt x="3625516" y="-14923"/>
                  <a:pt x="3381375" y="18288"/>
                </a:cubicBezTo>
                <a:cubicBezTo>
                  <a:pt x="3137235" y="51499"/>
                  <a:pt x="2946571" y="1"/>
                  <a:pt x="2826830" y="18288"/>
                </a:cubicBezTo>
                <a:cubicBezTo>
                  <a:pt x="2707090" y="36575"/>
                  <a:pt x="2402756" y="1432"/>
                  <a:pt x="2272284" y="18288"/>
                </a:cubicBezTo>
                <a:cubicBezTo>
                  <a:pt x="2141812" y="35144"/>
                  <a:pt x="1895935" y="18199"/>
                  <a:pt x="1555432" y="18288"/>
                </a:cubicBezTo>
                <a:cubicBezTo>
                  <a:pt x="1214929" y="18377"/>
                  <a:pt x="1103072" y="14503"/>
                  <a:pt x="960310" y="18288"/>
                </a:cubicBezTo>
                <a:cubicBezTo>
                  <a:pt x="817548" y="22073"/>
                  <a:pt x="402272" y="-29359"/>
                  <a:pt x="0" y="18288"/>
                </a:cubicBezTo>
                <a:cubicBezTo>
                  <a:pt x="683" y="12014"/>
                  <a:pt x="724" y="5908"/>
                  <a:pt x="0" y="0"/>
                </a:cubicBezTo>
                <a:close/>
              </a:path>
              <a:path w="4057650" h="18288" stroke="0" extrusionOk="0">
                <a:moveTo>
                  <a:pt x="0" y="0"/>
                </a:moveTo>
                <a:cubicBezTo>
                  <a:pt x="248348" y="13145"/>
                  <a:pt x="486117" y="25042"/>
                  <a:pt x="635698" y="0"/>
                </a:cubicBezTo>
                <a:cubicBezTo>
                  <a:pt x="785279" y="-25042"/>
                  <a:pt x="917762" y="-5537"/>
                  <a:pt x="1190244" y="0"/>
                </a:cubicBezTo>
                <a:cubicBezTo>
                  <a:pt x="1462726" y="5537"/>
                  <a:pt x="1667120" y="-21232"/>
                  <a:pt x="1947672" y="0"/>
                </a:cubicBezTo>
                <a:cubicBezTo>
                  <a:pt x="2228224" y="21232"/>
                  <a:pt x="2280631" y="-21698"/>
                  <a:pt x="2583370" y="0"/>
                </a:cubicBezTo>
                <a:cubicBezTo>
                  <a:pt x="2886109" y="21698"/>
                  <a:pt x="3022941" y="19647"/>
                  <a:pt x="3219069" y="0"/>
                </a:cubicBezTo>
                <a:cubicBezTo>
                  <a:pt x="3415197" y="-19647"/>
                  <a:pt x="3747500" y="26991"/>
                  <a:pt x="4057650" y="0"/>
                </a:cubicBezTo>
                <a:cubicBezTo>
                  <a:pt x="4056752" y="7180"/>
                  <a:pt x="4057819" y="13790"/>
                  <a:pt x="4057650" y="18288"/>
                </a:cubicBezTo>
                <a:cubicBezTo>
                  <a:pt x="3865148" y="-3313"/>
                  <a:pt x="3702543" y="49468"/>
                  <a:pt x="3381375" y="18288"/>
                </a:cubicBezTo>
                <a:cubicBezTo>
                  <a:pt x="3060208" y="-12892"/>
                  <a:pt x="2956571" y="-8678"/>
                  <a:pt x="2826830" y="18288"/>
                </a:cubicBezTo>
                <a:cubicBezTo>
                  <a:pt x="2697089" y="45254"/>
                  <a:pt x="2411031" y="43154"/>
                  <a:pt x="2150555" y="18288"/>
                </a:cubicBezTo>
                <a:cubicBezTo>
                  <a:pt x="1890080" y="-6578"/>
                  <a:pt x="1741827" y="-615"/>
                  <a:pt x="1474280" y="18288"/>
                </a:cubicBezTo>
                <a:cubicBezTo>
                  <a:pt x="1206734" y="37191"/>
                  <a:pt x="998203" y="33335"/>
                  <a:pt x="838581" y="18288"/>
                </a:cubicBezTo>
                <a:cubicBezTo>
                  <a:pt x="678959" y="3241"/>
                  <a:pt x="187101" y="-13212"/>
                  <a:pt x="0" y="18288"/>
                </a:cubicBezTo>
                <a:cubicBezTo>
                  <a:pt x="571" y="10093"/>
                  <a:pt x="-125" y="8407"/>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12722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132EF4-2DFC-339D-0A13-FECBCB35C142}"/>
              </a:ext>
            </a:extLst>
          </p:cNvPr>
          <p:cNvSpPr>
            <a:spLocks noGrp="1"/>
          </p:cNvSpPr>
          <p:nvPr>
            <p:ph type="ctrTitle"/>
          </p:nvPr>
        </p:nvSpPr>
        <p:spPr>
          <a:xfrm>
            <a:off x="3973321" y="640080"/>
            <a:ext cx="4688333" cy="3566160"/>
          </a:xfrm>
        </p:spPr>
        <p:txBody>
          <a:bodyPr anchor="b">
            <a:normAutofit/>
          </a:bodyPr>
          <a:lstStyle/>
          <a:p>
            <a:pPr algn="l"/>
            <a:r>
              <a:rPr lang="en-US" sz="3200" dirty="0">
                <a:latin typeface="Calibri" panose="020F0502020204030204" pitchFamily="34" charset="0"/>
                <a:cs typeface="Calibri" panose="020F0502020204030204" pitchFamily="34" charset="0"/>
              </a:rPr>
              <a:t>Pay Attention To The </a:t>
            </a:r>
            <a:r>
              <a:rPr lang="en-US" sz="12400" dirty="0">
                <a:latin typeface="Calibri" panose="020F0502020204030204" pitchFamily="34" charset="0"/>
                <a:cs typeface="Calibri" panose="020F0502020204030204" pitchFamily="34" charset="0"/>
              </a:rPr>
              <a:t>Truth</a:t>
            </a:r>
          </a:p>
        </p:txBody>
      </p:sp>
      <p:sp>
        <p:nvSpPr>
          <p:cNvPr id="3" name="Subtitle 2">
            <a:extLst>
              <a:ext uri="{FF2B5EF4-FFF2-40B4-BE49-F238E27FC236}">
                <a16:creationId xmlns:a16="http://schemas.microsoft.com/office/drawing/2014/main" id="{366A907F-327F-A8ED-F836-6FE91FCD177B}"/>
              </a:ext>
            </a:extLst>
          </p:cNvPr>
          <p:cNvSpPr>
            <a:spLocks noGrp="1"/>
          </p:cNvSpPr>
          <p:nvPr>
            <p:ph type="subTitle" idx="1"/>
          </p:nvPr>
        </p:nvSpPr>
        <p:spPr>
          <a:xfrm>
            <a:off x="3973320" y="4636008"/>
            <a:ext cx="4688333" cy="1572768"/>
          </a:xfrm>
        </p:spPr>
        <p:txBody>
          <a:bodyPr>
            <a:normAutofit/>
          </a:bodyPr>
          <a:lstStyle/>
          <a:p>
            <a:pPr algn="l"/>
            <a:r>
              <a:rPr lang="en-US" sz="3200" dirty="0">
                <a:latin typeface="Calibri" panose="020F0502020204030204" pitchFamily="34" charset="0"/>
                <a:cs typeface="Calibri" panose="020F0502020204030204" pitchFamily="34" charset="0"/>
              </a:rPr>
              <a:t>2 Peter 1:12-21</a:t>
            </a:r>
          </a:p>
        </p:txBody>
      </p:sp>
      <p:pic>
        <p:nvPicPr>
          <p:cNvPr id="1026" name="Picture 2" descr="Free ai generated man bible illustration">
            <a:extLst>
              <a:ext uri="{FF2B5EF4-FFF2-40B4-BE49-F238E27FC236}">
                <a16:creationId xmlns:a16="http://schemas.microsoft.com/office/drawing/2014/main" id="{9001F20E-59C4-979D-40C4-B9B84368FC6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8822" r="30245"/>
          <a:stretch/>
        </p:blipFill>
        <p:spPr bwMode="auto">
          <a:xfrm>
            <a:off x="20" y="10"/>
            <a:ext cx="3492988"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1033"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646" y="4409267"/>
            <a:ext cx="3182692" cy="18288"/>
          </a:xfrm>
          <a:custGeom>
            <a:avLst/>
            <a:gdLst>
              <a:gd name="connsiteX0" fmla="*/ 0 w 3182692"/>
              <a:gd name="connsiteY0" fmla="*/ 0 h 18288"/>
              <a:gd name="connsiteX1" fmla="*/ 604711 w 3182692"/>
              <a:gd name="connsiteY1" fmla="*/ 0 h 18288"/>
              <a:gd name="connsiteX2" fmla="*/ 1241250 w 3182692"/>
              <a:gd name="connsiteY2" fmla="*/ 0 h 18288"/>
              <a:gd name="connsiteX3" fmla="*/ 1909615 w 3182692"/>
              <a:gd name="connsiteY3" fmla="*/ 0 h 18288"/>
              <a:gd name="connsiteX4" fmla="*/ 2577981 w 3182692"/>
              <a:gd name="connsiteY4" fmla="*/ 0 h 18288"/>
              <a:gd name="connsiteX5" fmla="*/ 3182692 w 3182692"/>
              <a:gd name="connsiteY5" fmla="*/ 0 h 18288"/>
              <a:gd name="connsiteX6" fmla="*/ 3182692 w 3182692"/>
              <a:gd name="connsiteY6" fmla="*/ 18288 h 18288"/>
              <a:gd name="connsiteX7" fmla="*/ 2482500 w 3182692"/>
              <a:gd name="connsiteY7" fmla="*/ 18288 h 18288"/>
              <a:gd name="connsiteX8" fmla="*/ 1782308 w 3182692"/>
              <a:gd name="connsiteY8" fmla="*/ 18288 h 18288"/>
              <a:gd name="connsiteX9" fmla="*/ 1145769 w 3182692"/>
              <a:gd name="connsiteY9" fmla="*/ 18288 h 18288"/>
              <a:gd name="connsiteX10" fmla="*/ 0 w 3182692"/>
              <a:gd name="connsiteY10" fmla="*/ 18288 h 18288"/>
              <a:gd name="connsiteX11" fmla="*/ 0 w 3182692"/>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18288"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983" y="8157"/>
                  <a:pt x="3182279" y="12125"/>
                  <a:pt x="3182692" y="18288"/>
                </a:cubicBezTo>
                <a:cubicBezTo>
                  <a:pt x="2998421" y="21742"/>
                  <a:pt x="2675038" y="19014"/>
                  <a:pt x="2482500" y="18288"/>
                </a:cubicBezTo>
                <a:cubicBezTo>
                  <a:pt x="2289962" y="17562"/>
                  <a:pt x="1930644" y="6834"/>
                  <a:pt x="1782308" y="18288"/>
                </a:cubicBezTo>
                <a:cubicBezTo>
                  <a:pt x="1633972" y="29742"/>
                  <a:pt x="1287388" y="-1992"/>
                  <a:pt x="1145769" y="18288"/>
                </a:cubicBezTo>
                <a:cubicBezTo>
                  <a:pt x="1004150" y="38568"/>
                  <a:pt x="256377" y="-37438"/>
                  <a:pt x="0" y="18288"/>
                </a:cubicBezTo>
                <a:cubicBezTo>
                  <a:pt x="-46" y="12483"/>
                  <a:pt x="-203" y="6491"/>
                  <a:pt x="0" y="0"/>
                </a:cubicBezTo>
                <a:close/>
              </a:path>
              <a:path w="3182692" h="18288"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428" y="4493"/>
                  <a:pt x="3183076" y="9472"/>
                  <a:pt x="3182692" y="18288"/>
                </a:cubicBezTo>
                <a:cubicBezTo>
                  <a:pt x="3039109" y="-12701"/>
                  <a:pt x="2823860" y="13848"/>
                  <a:pt x="2546154" y="18288"/>
                </a:cubicBezTo>
                <a:cubicBezTo>
                  <a:pt x="2268448" y="22728"/>
                  <a:pt x="2098674" y="5291"/>
                  <a:pt x="1845961" y="18288"/>
                </a:cubicBezTo>
                <a:cubicBezTo>
                  <a:pt x="1593248" y="31285"/>
                  <a:pt x="1456743" y="27560"/>
                  <a:pt x="1304904" y="18288"/>
                </a:cubicBezTo>
                <a:cubicBezTo>
                  <a:pt x="1153065" y="9016"/>
                  <a:pt x="947204" y="11126"/>
                  <a:pt x="668365" y="18288"/>
                </a:cubicBezTo>
                <a:cubicBezTo>
                  <a:pt x="389526" y="25450"/>
                  <a:pt x="288244" y="-4628"/>
                  <a:pt x="0" y="18288"/>
                </a:cubicBezTo>
                <a:cubicBezTo>
                  <a:pt x="843" y="9577"/>
                  <a:pt x="371" y="690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928669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48</TotalTime>
  <Words>327</Words>
  <Application>Microsoft Macintosh PowerPoint</Application>
  <PresentationFormat>On-screen Show (4:3)</PresentationFormat>
  <Paragraphs>10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Aptos</vt:lpstr>
      <vt:lpstr>Aptos Display</vt:lpstr>
      <vt:lpstr>Arial</vt:lpstr>
      <vt:lpstr>Calibri</vt:lpstr>
      <vt:lpstr>Office Theme</vt:lpstr>
      <vt:lpstr>Established In The Truth</vt:lpstr>
      <vt:lpstr>“Therefore, I will always be ready to remind you of these things, even though you already know them, and have been established in the truth which is present with you. I consider it right, as long as I am in this earthly dwelling, to stir you up by way of reminder, knowing that the laying aside of my earthly dwelling is imminent, as also our Lord Jesus Christ has made clear to me. And I will also be diligent that at any time after my departure you will be able to call these things to mind.” (2 Peter 1:12-15)</vt:lpstr>
      <vt:lpstr>“For we did not follow cleverly devised tales when we made known to you the power and coming of our Lord Jesus Christ, but we were eyewitnesses of His majesty. For when He received honor and glory from God the Father, such an utterance as this was made to Him by the Majestic Glory, "This is My beloved Son with whom I am well-pleased"— and we ourselves heard this utterance made from heaven when we were with Him on the holy mountain.” (2 Peter 1:16-18)</vt:lpstr>
      <vt:lpstr>“So we have the prophetic word made more sure, to which you do well to pay attention as to a lamp shining in a dark place, until the day dawns and the morning star arises in your hearts. But know this first of all, that no prophecy of Scripture is a matter of one's own interpretation, for no prophecy was ever made by an act of human will, but men moved by the Holy Spirit spoke from God.” (2 Peter 1:19-21</vt:lpstr>
      <vt:lpstr>Pay Attention To The Truth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Established In The Truth</dc:title>
  <dc:creator>Sid Latham</dc:creator>
  <cp:lastModifiedBy>Sid Latham</cp:lastModifiedBy>
  <cp:revision>1</cp:revision>
  <dcterms:created xsi:type="dcterms:W3CDTF">2024-04-07T08:57:02Z</dcterms:created>
  <dcterms:modified xsi:type="dcterms:W3CDTF">2024-04-07T12:52:27Z</dcterms:modified>
</cp:coreProperties>
</file>