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5" r:id="rId3"/>
    <p:sldId id="284" r:id="rId4"/>
    <p:sldId id="283" r:id="rId5"/>
    <p:sldId id="282" r:id="rId6"/>
    <p:sldId id="281" r:id="rId7"/>
    <p:sldId id="280" r:id="rId8"/>
    <p:sldId id="278" r:id="rId9"/>
    <p:sldId id="277" r:id="rId10"/>
    <p:sldId id="276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007" autoAdjust="0"/>
  </p:normalViewPr>
  <p:slideViewPr>
    <p:cSldViewPr snapToGrid="0">
      <p:cViewPr varScale="1">
        <p:scale>
          <a:sx n="57" d="100"/>
          <a:sy n="57" d="100"/>
        </p:scale>
        <p:origin x="1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5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3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0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4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7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5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9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3E54-58B6-4F22-96E0-FFDF01D476C2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8DDB-5A65-43B9-BDD8-9FFFD233F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B6A1F-61D7-F3BF-141B-6C735F15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1EFAF17-9A19-3EE0-212E-EA0944AD5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D167120-C894-44F6-66DF-462D2A98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7759DF7-0953-AA4F-D9C9-1D0C6B75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4567215-0264-2EDE-8D84-A4C4DDE20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C791E-FADA-321E-2B98-34194681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6B111-9385-6568-8AAF-ABC6431A13CD}"/>
              </a:ext>
            </a:extLst>
          </p:cNvPr>
          <p:cNvSpPr txBox="1"/>
          <p:nvPr/>
        </p:nvSpPr>
        <p:spPr>
          <a:xfrm>
            <a:off x="5910150" y="5285677"/>
            <a:ext cx="49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21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76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AA3794-FF8C-67D6-4C7F-684D9B60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D39BB-0226-BDD1-D33A-69663F4A4921}"/>
              </a:ext>
            </a:extLst>
          </p:cNvPr>
          <p:cNvSpPr txBox="1"/>
          <p:nvPr/>
        </p:nvSpPr>
        <p:spPr>
          <a:xfrm>
            <a:off x="8541837" y="5921293"/>
            <a:ext cx="49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21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71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98D2D3-0603-9BE3-2CEF-1F7346E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D844E-C1CB-9B1A-5FCA-FE9ADCCCD7FD}"/>
              </a:ext>
            </a:extLst>
          </p:cNvPr>
          <p:cNvSpPr txBox="1"/>
          <p:nvPr/>
        </p:nvSpPr>
        <p:spPr>
          <a:xfrm>
            <a:off x="3813721" y="5062653"/>
            <a:ext cx="49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21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00061-41D9-31C3-2E26-39105716F130}"/>
              </a:ext>
            </a:extLst>
          </p:cNvPr>
          <p:cNvSpPr txBox="1"/>
          <p:nvPr/>
        </p:nvSpPr>
        <p:spPr>
          <a:xfrm>
            <a:off x="7545662" y="5541269"/>
            <a:ext cx="49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212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1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2DAA00-E133-5D57-16FB-AE32C0FB0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6FADCB-ED30-AAA8-DAEF-CC40A478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8CB558-1E04-33CE-898F-39C3E46A2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1A720A-085E-9C54-1CBB-0D9D6E81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A48F0F9-0F45-FAE0-962B-D103C1965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2802</TotalTime>
  <Words>4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2024-03-06T14:00:18Z</dcterms:created>
  <dcterms:modified xsi:type="dcterms:W3CDTF">2024-03-10T13:16:01Z</dcterms:modified>
</cp:coreProperties>
</file>