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4" r:id="rId1"/>
  </p:sldMasterIdLst>
  <p:notesMasterIdLst>
    <p:notesMasterId r:id="rId17"/>
  </p:notesMasterIdLst>
  <p:sldIdLst>
    <p:sldId id="256" r:id="rId2"/>
    <p:sldId id="259" r:id="rId3"/>
    <p:sldId id="270" r:id="rId4"/>
    <p:sldId id="257" r:id="rId5"/>
    <p:sldId id="263" r:id="rId6"/>
    <p:sldId id="261" r:id="rId7"/>
    <p:sldId id="262" r:id="rId8"/>
    <p:sldId id="267" r:id="rId9"/>
    <p:sldId id="264" r:id="rId10"/>
    <p:sldId id="265" r:id="rId11"/>
    <p:sldId id="258" r:id="rId12"/>
    <p:sldId id="266" r:id="rId13"/>
    <p:sldId id="260" r:id="rId14"/>
    <p:sldId id="268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4"/>
  </p:normalViewPr>
  <p:slideViewPr>
    <p:cSldViewPr snapToGrid="0">
      <p:cViewPr varScale="1">
        <p:scale>
          <a:sx n="102" d="100"/>
          <a:sy n="102" d="100"/>
        </p:scale>
        <p:origin x="18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D1EB8-3060-7D40-ADF4-3DF388082872}" type="datetimeFigureOut">
              <a:rPr lang="en-US" smtClean="0"/>
              <a:t>12/3/23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1C16C-1C89-3042-B35B-041B44D93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73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1C16C-1C89-3042-B35B-041B44D93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96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1C16C-1C89-3042-B35B-041B44D93B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84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1C16C-1C89-3042-B35B-041B44D93B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14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1C16C-1C89-3042-B35B-041B44D93B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29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1C16C-1C89-3042-B35B-041B44D93B7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87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1C16C-1C89-3042-B35B-041B44D93B7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18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1C16C-1C89-3042-B35B-041B44D93B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91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1C16C-1C89-3042-B35B-041B44D93B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24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1C16C-1C89-3042-B35B-041B44D93B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04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1C16C-1C89-3042-B35B-041B44D93B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90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1C16C-1C89-3042-B35B-041B44D93B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05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1C16C-1C89-3042-B35B-041B44D93B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88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1C16C-1C89-3042-B35B-041B44D93B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07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1C16C-1C89-3042-B35B-041B44D93B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37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1C16C-1C89-3042-B35B-041B44D93B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20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12/3/23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611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12/3/23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262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12/3/23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97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12/3/23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72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12/3/23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060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12/3/23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854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12/3/23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257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12/3/23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572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12/3/23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971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12/3/23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12/3/23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957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12/3/23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19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23" r:id="rId6"/>
    <p:sldLayoutId id="2147483718" r:id="rId7"/>
    <p:sldLayoutId id="2147483719" r:id="rId8"/>
    <p:sldLayoutId id="2147483720" r:id="rId9"/>
    <p:sldLayoutId id="2147483722" r:id="rId10"/>
    <p:sldLayoutId id="214748372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4665" y="0"/>
            <a:ext cx="348098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26" name="Picture 2" descr="Free sierra flag leone vector">
            <a:extLst>
              <a:ext uri="{FF2B5EF4-FFF2-40B4-BE49-F238E27FC236}">
                <a16:creationId xmlns:a16="http://schemas.microsoft.com/office/drawing/2014/main" id="{3C113E26-0E29-D10A-16DC-872C637D2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11" y="1488475"/>
            <a:ext cx="3319910" cy="196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3DF2FC-1871-99CE-9C3D-9966E64A0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412" y="640080"/>
            <a:ext cx="2951634" cy="2850319"/>
          </a:xfrm>
        </p:spPr>
        <p:txBody>
          <a:bodyPr>
            <a:normAutofit/>
          </a:bodyPr>
          <a:lstStyle/>
          <a:p>
            <a:r>
              <a:rPr lang="en-US" sz="4700" dirty="0">
                <a:solidFill>
                  <a:schemeClr val="accent2">
                    <a:lumMod val="75000"/>
                  </a:schemeClr>
                </a:solidFill>
              </a:rPr>
              <a:t>Sierra Leone </a:t>
            </a:r>
            <a:r>
              <a:rPr lang="en-US" sz="4700" dirty="0">
                <a:solidFill>
                  <a:schemeClr val="tx1"/>
                </a:solidFill>
              </a:rPr>
              <a:t>2023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306A44-4E32-AE41-DD1C-8EECC607FF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411" y="3812134"/>
            <a:ext cx="3176335" cy="2850318"/>
          </a:xfrm>
        </p:spPr>
        <p:txBody>
          <a:bodyPr>
            <a:normAutofit/>
          </a:bodyPr>
          <a:lstStyle/>
          <a:p>
            <a:r>
              <a:rPr lang="en-US" sz="1600" cap="none" dirty="0">
                <a:solidFill>
                  <a:srgbClr val="FFFFFF"/>
                </a:solidFill>
              </a:rPr>
              <a:t>“When they had arrived and gathered the church together, they began to report all things that God had done with them and how He had opened a door of faith to the Gentiles.” (Acts 14:27)</a:t>
            </a:r>
          </a:p>
          <a:p>
            <a:endParaRPr lang="en-US" sz="1600" dirty="0">
              <a:solidFill>
                <a:srgbClr val="FFFFFF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7097" y="3651268"/>
            <a:ext cx="25374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group of people sitting at a table with a book&#10;&#10;Description automatically generated">
            <a:extLst>
              <a:ext uri="{FF2B5EF4-FFF2-40B4-BE49-F238E27FC236}">
                <a16:creationId xmlns:a16="http://schemas.microsoft.com/office/drawing/2014/main" id="{23992C59-0341-830E-771F-A34400F1A2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88" r="17529"/>
          <a:stretch/>
        </p:blipFill>
        <p:spPr>
          <a:xfrm>
            <a:off x="3476321" y="10"/>
            <a:ext cx="566766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43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FDFBF-FDDA-D35B-DEEE-B6CA3EB4F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1450757"/>
          </a:xfrm>
        </p:spPr>
        <p:txBody>
          <a:bodyPr>
            <a:normAutofit/>
          </a:bodyPr>
          <a:lstStyle/>
          <a:p>
            <a:r>
              <a:rPr lang="en-US" sz="4000" dirty="0"/>
              <a:t>The Work in Kailahun: Edification</a:t>
            </a:r>
          </a:p>
        </p:txBody>
      </p:sp>
      <p:pic>
        <p:nvPicPr>
          <p:cNvPr id="4" name="Picture 3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841BEA16-5F38-3ED3-46CD-B509207A4F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94"/>
          <a:stretch/>
        </p:blipFill>
        <p:spPr>
          <a:xfrm>
            <a:off x="1202499" y="2004164"/>
            <a:ext cx="6864264" cy="467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98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FDFBF-FDDA-D35B-DEEE-B6CA3EB4F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7854215" cy="1450757"/>
          </a:xfrm>
        </p:spPr>
        <p:txBody>
          <a:bodyPr/>
          <a:lstStyle/>
          <a:p>
            <a:r>
              <a:rPr lang="en-US" dirty="0"/>
              <a:t>The Work in Bo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41EA344-AF0C-9863-9EDD-75FA4E6B61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8"/>
          <a:stretch/>
        </p:blipFill>
        <p:spPr bwMode="auto">
          <a:xfrm>
            <a:off x="4338187" y="1938047"/>
            <a:ext cx="4805813" cy="439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A06A2584-DE3C-9A7D-0DBE-B88025C55D6E}"/>
              </a:ext>
            </a:extLst>
          </p:cNvPr>
          <p:cNvSpPr/>
          <p:nvPr/>
        </p:nvSpPr>
        <p:spPr>
          <a:xfrm rot="3013714">
            <a:off x="8272161" y="2265022"/>
            <a:ext cx="333209" cy="3124505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EAAA62-5780-3EE5-3A28-45069C4072F5}"/>
              </a:ext>
            </a:extLst>
          </p:cNvPr>
          <p:cNvSpPr txBox="1"/>
          <p:nvPr/>
        </p:nvSpPr>
        <p:spPr>
          <a:xfrm>
            <a:off x="1053566" y="2611612"/>
            <a:ext cx="32846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Population: 233,684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 largest city in Sierra Leone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There are two American families living here</a:t>
            </a:r>
          </a:p>
        </p:txBody>
      </p:sp>
    </p:spTree>
    <p:extLst>
      <p:ext uri="{BB962C8B-B14F-4D97-AF65-F5344CB8AC3E}">
        <p14:creationId xmlns:p14="http://schemas.microsoft.com/office/powerpoint/2010/main" val="348354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FDFBF-FDDA-D35B-DEEE-B6CA3EB4F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7854215" cy="1450757"/>
          </a:xfrm>
        </p:spPr>
        <p:txBody>
          <a:bodyPr/>
          <a:lstStyle/>
          <a:p>
            <a:r>
              <a:rPr lang="en-US"/>
              <a:t>The Work in Bo: Edification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A67E7C-44BA-CE8F-BC06-A6BD4AE86BAE}"/>
              </a:ext>
            </a:extLst>
          </p:cNvPr>
          <p:cNvSpPr/>
          <p:nvPr/>
        </p:nvSpPr>
        <p:spPr>
          <a:xfrm>
            <a:off x="0" y="1900825"/>
            <a:ext cx="9144000" cy="49571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31DFF365-F216-C8CD-66AE-0403CFE0BF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02" t="26180" r="25943" b="32348"/>
          <a:stretch/>
        </p:blipFill>
        <p:spPr>
          <a:xfrm>
            <a:off x="1" y="1900825"/>
            <a:ext cx="4924178" cy="2420654"/>
          </a:xfrm>
          <a:prstGeom prst="rect">
            <a:avLst/>
          </a:prstGeom>
        </p:spPr>
      </p:pic>
      <p:pic>
        <p:nvPicPr>
          <p:cNvPr id="9" name="Picture 8" descr="A group of people sitting on a couch&#10;&#10;Description automatically generated">
            <a:extLst>
              <a:ext uri="{FF2B5EF4-FFF2-40B4-BE49-F238E27FC236}">
                <a16:creationId xmlns:a16="http://schemas.microsoft.com/office/drawing/2014/main" id="{ADFBF697-B394-860D-9932-053CE3EBBC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812" r="21218" b="20546"/>
          <a:stretch/>
        </p:blipFill>
        <p:spPr>
          <a:xfrm>
            <a:off x="5024387" y="1900825"/>
            <a:ext cx="4119613" cy="2420654"/>
          </a:xfrm>
          <a:prstGeom prst="rect">
            <a:avLst/>
          </a:prstGeom>
        </p:spPr>
      </p:pic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CCDEA364-E3FD-3036-4F45-BEAA4C6FB5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46" t="29442" r="1196" b="9119"/>
          <a:stretch/>
        </p:blipFill>
        <p:spPr>
          <a:xfrm>
            <a:off x="1" y="4437346"/>
            <a:ext cx="4924178" cy="2420654"/>
          </a:xfrm>
          <a:prstGeom prst="rect">
            <a:avLst/>
          </a:prstGeom>
        </p:spPr>
      </p:pic>
      <p:pic>
        <p:nvPicPr>
          <p:cNvPr id="13" name="Picture 12" descr="A group of men sitting in chairs outside&#10;&#10;Description automatically generated">
            <a:extLst>
              <a:ext uri="{FF2B5EF4-FFF2-40B4-BE49-F238E27FC236}">
                <a16:creationId xmlns:a16="http://schemas.microsoft.com/office/drawing/2014/main" id="{548F1E80-FCCB-7C81-6A30-260CBFEF1C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75" t="22428" b="15665"/>
          <a:stretch/>
        </p:blipFill>
        <p:spPr>
          <a:xfrm>
            <a:off x="5024386" y="4437346"/>
            <a:ext cx="4119613" cy="242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91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FDFBF-FDDA-D35B-DEEE-B6CA3EB4F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7854215" cy="1450757"/>
          </a:xfrm>
        </p:spPr>
        <p:txBody>
          <a:bodyPr/>
          <a:lstStyle/>
          <a:p>
            <a:r>
              <a:rPr lang="en-US" dirty="0"/>
              <a:t>The Work in </a:t>
            </a:r>
            <a:r>
              <a:rPr lang="en-US" dirty="0" err="1"/>
              <a:t>Njala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41EA344-AF0C-9863-9EDD-75FA4E6B61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8"/>
          <a:stretch/>
        </p:blipFill>
        <p:spPr bwMode="auto">
          <a:xfrm>
            <a:off x="4338187" y="1938047"/>
            <a:ext cx="4805813" cy="439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A06A2584-DE3C-9A7D-0DBE-B88025C55D6E}"/>
              </a:ext>
            </a:extLst>
          </p:cNvPr>
          <p:cNvSpPr/>
          <p:nvPr/>
        </p:nvSpPr>
        <p:spPr>
          <a:xfrm rot="3013714">
            <a:off x="7923829" y="2048454"/>
            <a:ext cx="333209" cy="3124505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EAAA62-5780-3EE5-3A28-45069C4072F5}"/>
              </a:ext>
            </a:extLst>
          </p:cNvPr>
          <p:cNvSpPr txBox="1"/>
          <p:nvPr/>
        </p:nvSpPr>
        <p:spPr>
          <a:xfrm>
            <a:off x="1053566" y="2611612"/>
            <a:ext cx="32846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Village Northwest of Bo.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Home of </a:t>
            </a:r>
            <a:r>
              <a:rPr lang="en-US" sz="2400" dirty="0" err="1"/>
              <a:t>Njala</a:t>
            </a:r>
            <a:r>
              <a:rPr lang="en-US" sz="2400" dirty="0"/>
              <a:t>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Home of Abraham Charles</a:t>
            </a:r>
          </a:p>
        </p:txBody>
      </p:sp>
    </p:spTree>
    <p:extLst>
      <p:ext uri="{BB962C8B-B14F-4D97-AF65-F5344CB8AC3E}">
        <p14:creationId xmlns:p14="http://schemas.microsoft.com/office/powerpoint/2010/main" val="357468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474741"/>
            <a:ext cx="740664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4FDFBF-FDDA-D35B-DEEE-B6CA3EB4F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99" y="4550230"/>
            <a:ext cx="8181805" cy="9579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>
                <a:solidFill>
                  <a:schemeClr val="tx1">
                    <a:lumMod val="85000"/>
                    <a:lumOff val="15000"/>
                  </a:schemeClr>
                </a:solidFill>
              </a:rPr>
              <a:t>The Work in Njala</a:t>
            </a:r>
          </a:p>
        </p:txBody>
      </p:sp>
      <p:pic>
        <p:nvPicPr>
          <p:cNvPr id="9" name="Picture 8" descr="A group of people walking on a dirt path through a forest&#10;&#10;Description automatically generated">
            <a:extLst>
              <a:ext uri="{FF2B5EF4-FFF2-40B4-BE49-F238E27FC236}">
                <a16:creationId xmlns:a16="http://schemas.microsoft.com/office/drawing/2014/main" id="{BB3910CC-64F8-7397-C25C-A8F22CFF23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868"/>
          <a:stretch/>
        </p:blipFill>
        <p:spPr>
          <a:xfrm>
            <a:off x="622773" y="640080"/>
            <a:ext cx="2192228" cy="3602736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FA8A11A-E0A0-4672-A17E-32CC5B422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2918" y="1298448"/>
            <a:ext cx="0" cy="228600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group of people sitting under a tree&#10;&#10;Description automatically generated">
            <a:extLst>
              <a:ext uri="{FF2B5EF4-FFF2-40B4-BE49-F238E27FC236}">
                <a16:creationId xmlns:a16="http://schemas.microsoft.com/office/drawing/2014/main" id="{699AC1E5-A20F-0F0A-7617-863F3D39CA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58" r="28177"/>
          <a:stretch/>
        </p:blipFill>
        <p:spPr>
          <a:xfrm>
            <a:off x="3324655" y="788281"/>
            <a:ext cx="2474891" cy="318995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2D7FC5-B427-4FF7-8FC7-9DA3C276D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90981" y="1298448"/>
            <a:ext cx="0" cy="228600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A group of men standing in a room with a table and chairs&#10;&#10;Description automatically generated">
            <a:extLst>
              <a:ext uri="{FF2B5EF4-FFF2-40B4-BE49-F238E27FC236}">
                <a16:creationId xmlns:a16="http://schemas.microsoft.com/office/drawing/2014/main" id="{4944368E-4DAB-96CB-3A3A-A27974DE2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4034" t="2054" r="33945" b="2655"/>
          <a:stretch/>
        </p:blipFill>
        <p:spPr>
          <a:xfrm>
            <a:off x="6309199" y="640081"/>
            <a:ext cx="2118311" cy="3602736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45296"/>
            <a:ext cx="78867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360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mug with a liquid in it&#10;&#10;Description automatically generated">
            <a:extLst>
              <a:ext uri="{FF2B5EF4-FFF2-40B4-BE49-F238E27FC236}">
                <a16:creationId xmlns:a16="http://schemas.microsoft.com/office/drawing/2014/main" id="{E8E117E5-F409-40F2-DD5D-5A452FEDBA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737" b="1801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5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AFF43A89-FF65-44A9-BE4C-DC7389FF9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3CBC4341-33FB-4D46-A7B4-62039B616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043" y="457200"/>
            <a:ext cx="8455914" cy="59436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89394C5B-B8DE-4221-8CA4-A30237DB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2049" y="521208"/>
            <a:ext cx="8359902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8CFA408-0939-0E10-46FD-50C59E4DCE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8" r="2" b="12930"/>
          <a:stretch/>
        </p:blipFill>
        <p:spPr bwMode="auto">
          <a:xfrm>
            <a:off x="632079" y="936586"/>
            <a:ext cx="7734687" cy="508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09ACB6-1817-91AB-C005-A2205A64F683}"/>
              </a:ext>
            </a:extLst>
          </p:cNvPr>
          <p:cNvSpPr txBox="1"/>
          <p:nvPr/>
        </p:nvSpPr>
        <p:spPr>
          <a:xfrm>
            <a:off x="777234" y="5260921"/>
            <a:ext cx="3206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Population: 8.9 Million</a:t>
            </a: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AFA23431-1721-A9DF-8B02-BF11952ED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205" y="3614157"/>
            <a:ext cx="1548034" cy="149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Free sierra leone flag national flag vector">
            <a:extLst>
              <a:ext uri="{FF2B5EF4-FFF2-40B4-BE49-F238E27FC236}">
                <a16:creationId xmlns:a16="http://schemas.microsoft.com/office/drawing/2014/main" id="{C04DE04A-AEE9-8027-8009-421700D30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79" y="3686079"/>
            <a:ext cx="2038932" cy="13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63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AE1269-40CC-1CC1-7032-1A138D63FE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44" b="53611"/>
          <a:stretch/>
        </p:blipFill>
        <p:spPr>
          <a:xfrm>
            <a:off x="62630" y="125261"/>
            <a:ext cx="8943584" cy="43340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9E6F1F-DA2E-3CF1-67A2-858DCCBFD113}"/>
              </a:ext>
            </a:extLst>
          </p:cNvPr>
          <p:cNvSpPr txBox="1"/>
          <p:nvPr/>
        </p:nvSpPr>
        <p:spPr>
          <a:xfrm>
            <a:off x="100208" y="4997887"/>
            <a:ext cx="894358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“...my brother and fellow worker and fellow soldier...” (Philippians 2:25)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200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FDFBF-FDDA-D35B-DEEE-B6CA3EB4F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7854215" cy="1450757"/>
          </a:xfrm>
        </p:spPr>
        <p:txBody>
          <a:bodyPr/>
          <a:lstStyle/>
          <a:p>
            <a:r>
              <a:rPr lang="en-US" dirty="0"/>
              <a:t>The Work in Kailahun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41EA344-AF0C-9863-9EDD-75FA4E6B61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8"/>
          <a:stretch/>
        </p:blipFill>
        <p:spPr bwMode="auto">
          <a:xfrm>
            <a:off x="4338187" y="1938047"/>
            <a:ext cx="4805813" cy="439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A06A2584-DE3C-9A7D-0DBE-B88025C55D6E}"/>
              </a:ext>
            </a:extLst>
          </p:cNvPr>
          <p:cNvSpPr/>
          <p:nvPr/>
        </p:nvSpPr>
        <p:spPr>
          <a:xfrm rot="1731168">
            <a:off x="8977395" y="2893328"/>
            <a:ext cx="333209" cy="178581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EAAA62-5780-3EE5-3A28-45069C4072F5}"/>
              </a:ext>
            </a:extLst>
          </p:cNvPr>
          <p:cNvSpPr txBox="1"/>
          <p:nvPr/>
        </p:nvSpPr>
        <p:spPr>
          <a:xfrm>
            <a:off x="1097280" y="2796278"/>
            <a:ext cx="31498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Population: 30,411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Capital of the Kailahun district.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spent the first two weeks here.</a:t>
            </a:r>
          </a:p>
        </p:txBody>
      </p:sp>
    </p:spTree>
    <p:extLst>
      <p:ext uri="{BB962C8B-B14F-4D97-AF65-F5344CB8AC3E}">
        <p14:creationId xmlns:p14="http://schemas.microsoft.com/office/powerpoint/2010/main" val="263262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FDFBF-FDDA-D35B-DEEE-B6CA3EB4F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1450757"/>
          </a:xfrm>
        </p:spPr>
        <p:txBody>
          <a:bodyPr>
            <a:normAutofit/>
          </a:bodyPr>
          <a:lstStyle/>
          <a:p>
            <a:r>
              <a:rPr lang="en-US" sz="4000" dirty="0"/>
              <a:t>The Work in Kailahun: Evangelism</a:t>
            </a:r>
          </a:p>
        </p:txBody>
      </p:sp>
      <p:pic>
        <p:nvPicPr>
          <p:cNvPr id="5" name="Picture 4" descr="A group of men standing in front of a house&#10;&#10;Description automatically generated">
            <a:extLst>
              <a:ext uri="{FF2B5EF4-FFF2-40B4-BE49-F238E27FC236}">
                <a16:creationId xmlns:a16="http://schemas.microsoft.com/office/drawing/2014/main" id="{63C1FED1-B7F8-EF2A-3431-28542068FE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46" t="11991" r="246" b="13596"/>
          <a:stretch/>
        </p:blipFill>
        <p:spPr>
          <a:xfrm>
            <a:off x="1252602" y="1966586"/>
            <a:ext cx="7845250" cy="438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67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FDFBF-FDDA-D35B-DEEE-B6CA3EB4F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7854215" cy="1450757"/>
          </a:xfrm>
        </p:spPr>
        <p:txBody>
          <a:bodyPr>
            <a:normAutofit/>
          </a:bodyPr>
          <a:lstStyle/>
          <a:p>
            <a:r>
              <a:rPr lang="en-US" sz="4000" dirty="0"/>
              <a:t>The Work in Kailahun: Evangelism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B9148-E72C-98CF-B3DE-0857AC5F4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5347" y="2108201"/>
            <a:ext cx="7230979" cy="1450757"/>
          </a:xfrm>
        </p:spPr>
        <p:txBody>
          <a:bodyPr/>
          <a:lstStyle/>
          <a:p>
            <a:pPr marL="236538" indent="-225425">
              <a:buClr>
                <a:schemeClr val="tx1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sz="2400" dirty="0"/>
              <a:t>“So then neither the one who plants nor the one who waters is anything, but God who causes the growth.” (1 Corinthians 3:7)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A71EBAFC-D64F-F6BC-0C20-824E8338F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3425"/>
            <a:ext cx="3005321" cy="2200942"/>
          </a:xfrm>
          <a:prstGeom prst="rect">
            <a:avLst/>
          </a:prstGeom>
        </p:spPr>
      </p:pic>
      <p:pic>
        <p:nvPicPr>
          <p:cNvPr id="9" name="Picture 8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C03D7CF4-C85C-8131-0363-3283076B1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889" y="4193425"/>
            <a:ext cx="2930772" cy="2200941"/>
          </a:xfrm>
          <a:prstGeom prst="rect">
            <a:avLst/>
          </a:prstGeom>
        </p:spPr>
      </p:pic>
      <p:pic>
        <p:nvPicPr>
          <p:cNvPr id="11" name="Picture 10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7A08B268-3DD5-6268-BCAA-3126A1B823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3229" y="4193427"/>
            <a:ext cx="2930771" cy="22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39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FDFBF-FDDA-D35B-DEEE-B6CA3EB4F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1450757"/>
          </a:xfrm>
        </p:spPr>
        <p:txBody>
          <a:bodyPr>
            <a:normAutofit/>
          </a:bodyPr>
          <a:lstStyle/>
          <a:p>
            <a:r>
              <a:rPr lang="en-US" sz="4000" dirty="0"/>
              <a:t>The Work in Kailahun: Evangelism</a:t>
            </a:r>
          </a:p>
        </p:txBody>
      </p:sp>
      <p:pic>
        <p:nvPicPr>
          <p:cNvPr id="5" name="Picture 4" descr="A group of people standing near a stream&#10;&#10;Description automatically generated">
            <a:extLst>
              <a:ext uri="{FF2B5EF4-FFF2-40B4-BE49-F238E27FC236}">
                <a16:creationId xmlns:a16="http://schemas.microsoft.com/office/drawing/2014/main" id="{7760C620-55EB-8474-8073-A9D4A795A4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49" t="28007" r="17240" b="22958"/>
          <a:stretch/>
        </p:blipFill>
        <p:spPr>
          <a:xfrm>
            <a:off x="1329675" y="1891430"/>
            <a:ext cx="3656419" cy="2403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group of men standing in water&#10;&#10;Description automatically generated">
            <a:extLst>
              <a:ext uri="{FF2B5EF4-FFF2-40B4-BE49-F238E27FC236}">
                <a16:creationId xmlns:a16="http://schemas.microsoft.com/office/drawing/2014/main" id="{94108106-DF90-DDFC-C090-A701F0F893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454"/>
          <a:stretch/>
        </p:blipFill>
        <p:spPr>
          <a:xfrm>
            <a:off x="5262112" y="1891430"/>
            <a:ext cx="3656419" cy="2403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group of people standing in a stream&#10;&#10;Description automatically generated">
            <a:extLst>
              <a:ext uri="{FF2B5EF4-FFF2-40B4-BE49-F238E27FC236}">
                <a16:creationId xmlns:a16="http://schemas.microsoft.com/office/drawing/2014/main" id="{E1D40573-BD1D-6CE8-96FC-3BF2444065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632" b="38995"/>
          <a:stretch/>
        </p:blipFill>
        <p:spPr>
          <a:xfrm>
            <a:off x="1329675" y="4454077"/>
            <a:ext cx="3656419" cy="2403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C1C8DF-E7B0-3026-234A-6B0DFED0A8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2688"/>
          <a:stretch/>
        </p:blipFill>
        <p:spPr>
          <a:xfrm>
            <a:off x="5262112" y="4454077"/>
            <a:ext cx="3671018" cy="2403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3378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FDFBF-FDDA-D35B-DEEE-B6CA3EB4F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1450757"/>
          </a:xfrm>
        </p:spPr>
        <p:txBody>
          <a:bodyPr>
            <a:normAutofit/>
          </a:bodyPr>
          <a:lstStyle/>
          <a:p>
            <a:r>
              <a:rPr lang="en-US" sz="4000" dirty="0"/>
              <a:t>The Work in Kailahun: Evangelism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D66A2B-96F1-8516-6014-B67CD51E89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906"/>
          <a:stretch/>
        </p:blipFill>
        <p:spPr>
          <a:xfrm>
            <a:off x="1227551" y="1938403"/>
            <a:ext cx="7240044" cy="445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68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FDFBF-FDDA-D35B-DEEE-B6CA3EB4F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1450757"/>
          </a:xfrm>
        </p:spPr>
        <p:txBody>
          <a:bodyPr>
            <a:normAutofit/>
          </a:bodyPr>
          <a:lstStyle/>
          <a:p>
            <a:r>
              <a:rPr lang="en-US" sz="4000" dirty="0"/>
              <a:t>The Work in Kailahun: Radio</a:t>
            </a:r>
          </a:p>
        </p:txBody>
      </p:sp>
      <p:pic>
        <p:nvPicPr>
          <p:cNvPr id="5" name="Picture 4" descr="A group of men sitting at a table with computers&#10;&#10;Description automatically generated">
            <a:extLst>
              <a:ext uri="{FF2B5EF4-FFF2-40B4-BE49-F238E27FC236}">
                <a16:creationId xmlns:a16="http://schemas.microsoft.com/office/drawing/2014/main" id="{4575AD62-01DB-B311-49D3-9A1E8CE7A6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158"/>
          <a:stretch/>
        </p:blipFill>
        <p:spPr>
          <a:xfrm>
            <a:off x="1202497" y="1957693"/>
            <a:ext cx="7838360" cy="440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5358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Arial Nova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 Nova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215</TotalTime>
  <Words>208</Words>
  <Application>Microsoft Macintosh PowerPoint</Application>
  <PresentationFormat>On-screen Show (4:3)</PresentationFormat>
  <Paragraphs>46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Nova</vt:lpstr>
      <vt:lpstr>Arial Nova Light</vt:lpstr>
      <vt:lpstr>Calibri</vt:lpstr>
      <vt:lpstr>Courier New</vt:lpstr>
      <vt:lpstr>RetrospectVTI</vt:lpstr>
      <vt:lpstr>Sierra Leone 2023</vt:lpstr>
      <vt:lpstr>PowerPoint Presentation</vt:lpstr>
      <vt:lpstr>PowerPoint Presentation</vt:lpstr>
      <vt:lpstr>The Work in Kailahun</vt:lpstr>
      <vt:lpstr>The Work in Kailahun: Evangelism</vt:lpstr>
      <vt:lpstr>The Work in Kailahun: Evangelism</vt:lpstr>
      <vt:lpstr>The Work in Kailahun: Evangelism</vt:lpstr>
      <vt:lpstr>The Work in Kailahun: Evangelism</vt:lpstr>
      <vt:lpstr>The Work in Kailahun: Radio</vt:lpstr>
      <vt:lpstr>The Work in Kailahun: Edification</vt:lpstr>
      <vt:lpstr>The Work in Bo</vt:lpstr>
      <vt:lpstr>The Work in Bo: Edification</vt:lpstr>
      <vt:lpstr>The Work in Njala</vt:lpstr>
      <vt:lpstr>The Work in Njala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Sierra Leone 2023</dc:title>
  <dc:creator>Sid Latham</dc:creator>
  <cp:lastModifiedBy>Sid Latham</cp:lastModifiedBy>
  <cp:revision>6</cp:revision>
  <cp:lastPrinted>2023-12-03T12:00:12Z</cp:lastPrinted>
  <dcterms:created xsi:type="dcterms:W3CDTF">2023-11-28T13:16:06Z</dcterms:created>
  <dcterms:modified xsi:type="dcterms:W3CDTF">2023-12-03T13:30:33Z</dcterms:modified>
</cp:coreProperties>
</file>