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76" r:id="rId3"/>
    <p:sldId id="257" r:id="rId4"/>
    <p:sldId id="279" r:id="rId5"/>
    <p:sldId id="280" r:id="rId6"/>
    <p:sldId id="281" r:id="rId7"/>
    <p:sldId id="285" r:id="rId8"/>
    <p:sldId id="282" r:id="rId9"/>
    <p:sldId id="286" r:id="rId10"/>
    <p:sldId id="28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25A24-EE64-45E8-BFE5-51D2C4F846B3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13B64-4F72-4740-8149-B660E49C1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3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5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3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7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66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6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4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82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9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6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B7A-AEA8-4620-8F50-695FEAB2155B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6011-ED28-474C-B647-5D85C414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B7A-AEA8-4620-8F50-695FEAB2155B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6011-ED28-474C-B647-5D85C414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6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B7A-AEA8-4620-8F50-695FEAB2155B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6011-ED28-474C-B647-5D85C414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5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B7A-AEA8-4620-8F50-695FEAB2155B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6011-ED28-474C-B647-5D85C414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3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B7A-AEA8-4620-8F50-695FEAB2155B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6011-ED28-474C-B647-5D85C414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8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B7A-AEA8-4620-8F50-695FEAB2155B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6011-ED28-474C-B647-5D85C414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7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B7A-AEA8-4620-8F50-695FEAB2155B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6011-ED28-474C-B647-5D85C414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3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B7A-AEA8-4620-8F50-695FEAB2155B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6011-ED28-474C-B647-5D85C414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0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B7A-AEA8-4620-8F50-695FEAB2155B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6011-ED28-474C-B647-5D85C414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B7A-AEA8-4620-8F50-695FEAB2155B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6011-ED28-474C-B647-5D85C414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7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B7A-AEA8-4620-8F50-695FEAB2155B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6011-ED28-474C-B647-5D85C414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0EB7A-AEA8-4620-8F50-695FEAB2155B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011-ED28-474C-B647-5D85C414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A1593-04DC-B32D-92E8-450C9E8E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467224" cy="6717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Self-Control is a Choice!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can’t help it,” and “it just happened” </a:t>
            </a:r>
          </a:p>
          <a:p>
            <a:pPr lvl="1">
              <a:lnSpc>
                <a:spcPct val="107000"/>
              </a:lnSpc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examples of justification and excuses. </a:t>
            </a:r>
          </a:p>
          <a:p>
            <a:pPr lvl="1">
              <a:lnSpc>
                <a:spcPct val="107000"/>
              </a:lnSpc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Lingering sin </a:t>
            </a:r>
            <a:r>
              <a:rPr lang="en-US" sz="3200" i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evidence of deliberately setting self-control aside. 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it is challenging, but worth it! (1 Cor. 9:25-27)</a:t>
            </a:r>
          </a:p>
          <a:p>
            <a:pPr lvl="1">
              <a:lnSpc>
                <a:spcPct val="107000"/>
              </a:lnSpc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7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39153" y="2166979"/>
            <a:ext cx="8265694" cy="447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Choose to follow after Christ’s gentleness and self-control! 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Is. 53:7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07000"/>
              </a:lnSpc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395033" cy="788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Contextual Reminder…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Galatians had been set free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in Christ (Gal. 5:1)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en-US" sz="28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Freedom = free to become like Christ!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(Rom. 6:17-18; 8:29)</a:t>
            </a:r>
          </a:p>
          <a:p>
            <a:pPr lvl="2">
              <a:lnSpc>
                <a:spcPct val="107000"/>
              </a:lnSpc>
            </a:pPr>
            <a:endParaRPr lang="en-US" sz="7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Freedom is experienced in the Spirit of God</a:t>
            </a:r>
          </a:p>
          <a:p>
            <a:pPr>
              <a:lnSpc>
                <a:spcPct val="107000"/>
              </a:lnSpc>
            </a:pPr>
            <a:r>
              <a:rPr lang="en-US" sz="28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en-US" sz="28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Walk by the Spirit (Gal. 5:16)</a:t>
            </a:r>
          </a:p>
          <a:p>
            <a:pPr>
              <a:lnSpc>
                <a:spcPct val="107000"/>
              </a:lnSpc>
            </a:pPr>
            <a:r>
              <a:rPr lang="en-US" sz="28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- Set our minds on the things</a:t>
            </a:r>
          </a:p>
          <a:p>
            <a:pPr>
              <a:lnSpc>
                <a:spcPct val="107000"/>
              </a:lnSpc>
            </a:pPr>
            <a:r>
              <a:rPr lang="en-US" sz="28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of the Spirit (Rom. 8:5)  </a:t>
            </a:r>
          </a:p>
          <a:p>
            <a:pPr>
              <a:lnSpc>
                <a:spcPct val="107000"/>
              </a:lnSpc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Living out our freedom </a:t>
            </a:r>
          </a:p>
          <a:p>
            <a:pPr>
              <a:lnSpc>
                <a:spcPct val="107000"/>
              </a:lnSpc>
            </a:pPr>
            <a:r>
              <a:rPr lang="en-US" sz="28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produces fruit…</a:t>
            </a:r>
            <a:endParaRPr lang="en-US" sz="2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F4398-6C1C-33A5-D7BF-2F1A166E7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513" b="18019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5C9106-EEA6-E005-6044-AE2F297C5D06}"/>
              </a:ext>
            </a:extLst>
          </p:cNvPr>
          <p:cNvSpPr txBox="1"/>
          <p:nvPr/>
        </p:nvSpPr>
        <p:spPr>
          <a:xfrm>
            <a:off x="200024" y="2622175"/>
            <a:ext cx="8743950" cy="161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5:22-23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</a:t>
            </a:r>
            <a:r>
              <a:rPr lang="en-US" sz="4800" i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975</a:t>
            </a:r>
            <a:r>
              <a:rPr lang="en-US" sz="4800" i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en-US" sz="4800" i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Pew Bible</a:t>
            </a:r>
            <a:endParaRPr lang="en-US" sz="4800" i="1" kern="1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467224" cy="6848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Gentleness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i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Meekness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(KJV, ASV; cf. Matt. 5:5)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weakness, but strength under control</a:t>
            </a:r>
          </a:p>
          <a:p>
            <a:pPr lvl="1">
              <a:lnSpc>
                <a:spcPct val="107000"/>
              </a:lnSpc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Refraining from aggression, retaliation,      	   etc. and choosing patience and peace.</a:t>
            </a:r>
          </a:p>
          <a:p>
            <a:pPr lvl="1">
              <a:lnSpc>
                <a:spcPct val="107000"/>
              </a:lnSpc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This is true strength!</a:t>
            </a:r>
          </a:p>
          <a:p>
            <a:pPr lvl="1">
              <a:lnSpc>
                <a:spcPct val="107000"/>
              </a:lnSpc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Gentleness requires </a:t>
            </a:r>
          </a:p>
          <a:p>
            <a:pPr>
              <a:lnSpc>
                <a:spcPct val="107000"/>
              </a:lnSpc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self-control!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467224" cy="7902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Need for Self-Control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Allegiance to Christ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Demands it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We’ve confessed that He is Lord!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(Rom. 10:9; Matt. 16:16; Jn. 6:68-69)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Christianity is laying down our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will in order to do His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(Col. 3:1-11; 2 Cor. 10:5)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No Christian is exempt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(Titus 2:2-11)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467224" cy="6848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Need for Self-Control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enemy wants us to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abandon it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He knows it leads to destruction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Relationally </a:t>
            </a:r>
          </a:p>
          <a:p>
            <a:pPr lvl="2">
              <a:lnSpc>
                <a:spcPct val="107000"/>
              </a:lnSpc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(Pr. 10:19; 1 Cor. 7:5)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Spiritually </a:t>
            </a:r>
          </a:p>
          <a:p>
            <a:pPr lvl="2">
              <a:lnSpc>
                <a:spcPct val="107000"/>
              </a:lnSpc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(Jms. 1:14-15; Rom. 6:23)			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0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467224" cy="6848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Need for Self-Control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enemy wants us to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abandon it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Through society’s messaging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By convincing us that we know best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(Pr. 14:12; Deut. 6:24)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Telling us that cleaning house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is good enough (Matt. 12:43-45)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467224" cy="5663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Need for Self-Control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 is at Hand!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Like an athlete, we exercise self-control in</a:t>
            </a:r>
          </a:p>
          <a:p>
            <a:pPr lvl="1">
              <a:lnSpc>
                <a:spcPct val="107000"/>
              </a:lnSpc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preparation for our reward </a:t>
            </a:r>
          </a:p>
          <a:p>
            <a:pPr lvl="1">
              <a:lnSpc>
                <a:spcPct val="107000"/>
              </a:lnSpc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(1 Cor. 9:25; 1 Pet. 1:3-5; 4:7; Jms. 5:7-8)</a:t>
            </a:r>
          </a:p>
          <a:p>
            <a:pPr lvl="1">
              <a:lnSpc>
                <a:spcPct val="107000"/>
              </a:lnSpc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467224" cy="9154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Self-Control in Daily Life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Choosing…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 gentle response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entertainment wisely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to keep our eyes pure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not to overeat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time in God’s Word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prayer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setting our minds on the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things of the Spirit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2763</TotalTime>
  <Words>479</Words>
  <Application>Microsoft Office PowerPoint</Application>
  <PresentationFormat>On-screen Show (4:3)</PresentationFormat>
  <Paragraphs>134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2</cp:revision>
  <dcterms:created xsi:type="dcterms:W3CDTF">2023-12-08T14:08:52Z</dcterms:created>
  <dcterms:modified xsi:type="dcterms:W3CDTF">2023-12-10T14:18:07Z</dcterms:modified>
</cp:coreProperties>
</file>