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1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2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7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2FA7-D506-614E-9EFF-C792A9FD6122}" type="datetimeFigureOut">
              <a:rPr lang="en-US" smtClean="0"/>
              <a:t>12/17/23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3AA9-C4BF-FD45-823A-ACD6ADBB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F12AC-3DF6-6B1B-F096-C52F3567C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8"/>
            <a:ext cx="3465438" cy="4191580"/>
          </a:xfrm>
        </p:spPr>
        <p:txBody>
          <a:bodyPr>
            <a:normAutofit/>
          </a:bodyPr>
          <a:lstStyle/>
          <a:p>
            <a:r>
              <a:rPr lang="en-US" sz="3800" b="1" dirty="0"/>
              <a:t>Your Word I Have Treasured In My Heart!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D4CF5-1A00-7541-9505-10E131887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5277684"/>
            <a:ext cx="3465438" cy="77549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 Call To Read God’s Word</a:t>
            </a:r>
          </a:p>
        </p:txBody>
      </p:sp>
      <p:pic>
        <p:nvPicPr>
          <p:cNvPr id="1026" name="Picture 2" descr="Free Bible Bible Study photo and picture">
            <a:extLst>
              <a:ext uri="{FF2B5EF4-FFF2-40B4-BE49-F238E27FC236}">
                <a16:creationId xmlns:a16="http://schemas.microsoft.com/office/drawing/2014/main" id="{42950879-F31A-F4BF-5964-CA95C61639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7" r="33054" b="-1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87B18E-2789-D4CC-1854-44C27E1E08EB}"/>
              </a:ext>
            </a:extLst>
          </p:cNvPr>
          <p:cNvCxnSpPr/>
          <p:nvPr/>
        </p:nvCxnSpPr>
        <p:spPr>
          <a:xfrm>
            <a:off x="713984" y="5060515"/>
            <a:ext cx="29811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05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Tool To 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transformed by the renewing of your mind. (Romans 12:2)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What is the means of this transformation?</a:t>
            </a:r>
          </a:p>
          <a:p>
            <a:r>
              <a:rPr lang="en-US" dirty="0"/>
              <a:t>Nehemiah 8:1-3, 9; 9:2-3</a:t>
            </a:r>
          </a:p>
          <a:p>
            <a:r>
              <a:rPr lang="en-US" dirty="0"/>
              <a:t>Romans 1:16; 1 Peter 1:23; James 1:18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B2C39-AC7D-67F3-92C6-84F626A874B7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6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Tool To 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transformed by the renewing of your mind. (Romans 12:2)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What is the means of this transformation?</a:t>
            </a:r>
          </a:p>
          <a:p>
            <a:r>
              <a:rPr lang="en-US" dirty="0"/>
              <a:t>Nehemiah 8:1-3, 9; 9:2-3</a:t>
            </a:r>
          </a:p>
          <a:p>
            <a:r>
              <a:rPr lang="en-US" dirty="0"/>
              <a:t>Romans 1:16; 1 Peter 1:23; James 1:18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What is the purpose of this transformation?</a:t>
            </a:r>
          </a:p>
          <a:p>
            <a:r>
              <a:rPr lang="en-US" dirty="0"/>
              <a:t>We become a source of blessing!</a:t>
            </a:r>
          </a:p>
          <a:p>
            <a:r>
              <a:rPr lang="en-US" dirty="0"/>
              <a:t>We become leaders. (Matthew 5:13-16)</a:t>
            </a:r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B2C39-AC7D-67F3-92C6-84F626A874B7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1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Are Readers!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This was true in Israel.</a:t>
            </a:r>
          </a:p>
          <a:p>
            <a:r>
              <a:rPr lang="en-US" dirty="0"/>
              <a:t>Joshua 1:7-8</a:t>
            </a:r>
          </a:p>
          <a:p>
            <a:r>
              <a:rPr lang="en-US" dirty="0"/>
              <a:t>Deuteronomy 17:18-20</a:t>
            </a:r>
          </a:p>
          <a:p>
            <a:r>
              <a:rPr lang="en-US" dirty="0"/>
              <a:t>Ezra 7:10</a:t>
            </a:r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442639-9382-2658-4091-441819F9E940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9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Are Readers!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This was true in Israel.</a:t>
            </a:r>
          </a:p>
          <a:p>
            <a:r>
              <a:rPr lang="en-US" dirty="0"/>
              <a:t>Joshua 1:7-8</a:t>
            </a:r>
          </a:p>
          <a:p>
            <a:r>
              <a:rPr lang="en-US" dirty="0"/>
              <a:t>Deuteronomy 17:18-20</a:t>
            </a:r>
          </a:p>
          <a:p>
            <a:r>
              <a:rPr lang="en-US" dirty="0"/>
              <a:t>Ezra 7:10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It is true in the church.</a:t>
            </a:r>
          </a:p>
          <a:p>
            <a:r>
              <a:rPr lang="en-US" dirty="0"/>
              <a:t>1 Timothy 4:13; 2 Timothy 2:2, 15</a:t>
            </a:r>
          </a:p>
          <a:p>
            <a:r>
              <a:rPr lang="en-US" dirty="0"/>
              <a:t>1 Timothy 3:2; Titus 1:9</a:t>
            </a:r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442639-9382-2658-4091-441819F9E940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36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Bible Reading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02199" cy="485074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One Year Bible Reading Schedule</a:t>
            </a:r>
          </a:p>
          <a:p>
            <a:r>
              <a:rPr lang="en-US" b="1" i="1" dirty="0"/>
              <a:t>Who is this for? </a:t>
            </a:r>
            <a:r>
              <a:rPr lang="en-US" dirty="0"/>
              <a:t>– It is for those who need to develop the discipline of daily Bible reading.</a:t>
            </a:r>
          </a:p>
          <a:p>
            <a:r>
              <a:rPr lang="en-US" dirty="0"/>
              <a:t>There are 3 “make up” days.</a:t>
            </a:r>
          </a:p>
          <a:p>
            <a:r>
              <a:rPr lang="en-US" dirty="0"/>
              <a:t>It will take about 1% of your day!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442639-9382-2658-4091-441819F9E940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95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A279-F6F2-E808-7059-CE82C57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Bible Reading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FDD1-3BB8-1154-9A0B-E53D83BCE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02199" cy="485074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One Year Bible Reading Schedule</a:t>
            </a:r>
          </a:p>
          <a:p>
            <a:r>
              <a:rPr lang="en-US" b="1" i="1" dirty="0"/>
              <a:t>Who is this for? </a:t>
            </a:r>
            <a:r>
              <a:rPr lang="en-US" dirty="0"/>
              <a:t>– It is for those who need to develop the discipline of daily Bible reading.</a:t>
            </a:r>
          </a:p>
          <a:p>
            <a:r>
              <a:rPr lang="en-US" dirty="0"/>
              <a:t>There are 3 “make up” days.</a:t>
            </a:r>
          </a:p>
          <a:p>
            <a:r>
              <a:rPr lang="en-US" dirty="0"/>
              <a:t>It will take about 1% of your day!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Twice In One Year Bible Reading Schedule</a:t>
            </a:r>
          </a:p>
          <a:p>
            <a:r>
              <a:rPr lang="en-US" b="1" i="1" dirty="0"/>
              <a:t>Who is this for?</a:t>
            </a:r>
            <a:r>
              <a:rPr lang="en-US" dirty="0"/>
              <a:t> – It is for those who want to dig deeper.</a:t>
            </a:r>
          </a:p>
          <a:p>
            <a:r>
              <a:rPr lang="en-US" dirty="0"/>
              <a:t>There are 6 “make up” days.</a:t>
            </a:r>
          </a:p>
          <a:p>
            <a:r>
              <a:rPr lang="en-US" dirty="0"/>
              <a:t>This will take 2-3% of your day.</a:t>
            </a:r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414FE3D7-81FE-F835-48AB-511E7CDD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69" y="648524"/>
            <a:ext cx="2931090" cy="104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442639-9382-2658-4091-441819F9E940}"/>
              </a:ext>
            </a:extLst>
          </p:cNvPr>
          <p:cNvCxnSpPr/>
          <p:nvPr/>
        </p:nvCxnSpPr>
        <p:spPr>
          <a:xfrm flipH="1">
            <a:off x="628650" y="1402915"/>
            <a:ext cx="5997619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27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311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Your Word I Have Treasured In My Heart!</vt:lpstr>
      <vt:lpstr>God’s Tool To Transform</vt:lpstr>
      <vt:lpstr>God’s Tool To Transform</vt:lpstr>
      <vt:lpstr>Leaders Are Readers!</vt:lpstr>
      <vt:lpstr>Leaders Are Readers!</vt:lpstr>
      <vt:lpstr>The Bible Reading Schedules</vt:lpstr>
      <vt:lpstr>The Bible Reading Schedules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Word I Have Treasured In My Heart!</dc:title>
  <dc:creator>Sid Latham</dc:creator>
  <cp:lastModifiedBy>Sid Latham</cp:lastModifiedBy>
  <cp:revision>3</cp:revision>
  <dcterms:created xsi:type="dcterms:W3CDTF">2023-12-17T02:16:03Z</dcterms:created>
  <dcterms:modified xsi:type="dcterms:W3CDTF">2023-12-17T12:39:55Z</dcterms:modified>
</cp:coreProperties>
</file>