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1" r:id="rId2"/>
    <p:sldId id="257" r:id="rId3"/>
    <p:sldId id="276" r:id="rId4"/>
    <p:sldId id="277" r:id="rId5"/>
    <p:sldId id="281" r:id="rId6"/>
    <p:sldId id="279" r:id="rId7"/>
    <p:sldId id="280" r:id="rId8"/>
    <p:sldId id="283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4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0C8C9-2034-4A95-93D8-365B51529FD7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A61A6-4527-4041-99B8-442397D7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3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5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2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32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14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32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7111-ED63-46CD-B89D-7149BB2E37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04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E4C8-10D9-468E-A808-E1EE8EA343A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45C2-61B3-4436-ABB7-6CB08516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E4C8-10D9-468E-A808-E1EE8EA343A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45C2-61B3-4436-ABB7-6CB08516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9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E4C8-10D9-468E-A808-E1EE8EA343A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45C2-61B3-4436-ABB7-6CB08516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9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E4C8-10D9-468E-A808-E1EE8EA343A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45C2-61B3-4436-ABB7-6CB08516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8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E4C8-10D9-468E-A808-E1EE8EA343A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45C2-61B3-4436-ABB7-6CB08516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8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E4C8-10D9-468E-A808-E1EE8EA343A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45C2-61B3-4436-ABB7-6CB08516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9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E4C8-10D9-468E-A808-E1EE8EA343A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45C2-61B3-4436-ABB7-6CB08516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0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E4C8-10D9-468E-A808-E1EE8EA343A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45C2-61B3-4436-ABB7-6CB08516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7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E4C8-10D9-468E-A808-E1EE8EA343A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45C2-61B3-4436-ABB7-6CB08516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7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E4C8-10D9-468E-A808-E1EE8EA343A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45C2-61B3-4436-ABB7-6CB08516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6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E4C8-10D9-468E-A808-E1EE8EA343A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345C2-61B3-4436-ABB7-6CB08516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E4C8-10D9-468E-A808-E1EE8EA343A8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345C2-61B3-4436-ABB7-6CB08516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CA1593-04DC-B32D-92E8-450C9E8EB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CF4398-6C1C-33A5-D7BF-2F1A166E7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3513" b="18019"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5C9106-EEA6-E005-6044-AE2F297C5D06}"/>
              </a:ext>
            </a:extLst>
          </p:cNvPr>
          <p:cNvSpPr txBox="1"/>
          <p:nvPr/>
        </p:nvSpPr>
        <p:spPr>
          <a:xfrm>
            <a:off x="200024" y="2622175"/>
            <a:ext cx="8743950" cy="161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5:22-23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kern="10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</a:t>
            </a:r>
            <a:r>
              <a:rPr lang="en-US" sz="4800" i="1" kern="10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975</a:t>
            </a:r>
            <a:r>
              <a:rPr lang="en-US" sz="4800" i="1" kern="10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kern="1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lang="en-US" sz="4800" i="1" kern="1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Pew Bible</a:t>
            </a:r>
            <a:endParaRPr lang="en-US" sz="4800" i="1" kern="1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551445" cy="678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Patience with Ourselves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Spiritual Growth is a Process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It’s a walk, not a leap                         (Rom. 6:4; Gal. 5:16)</a:t>
            </a: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Paul was patient in his growth                 (Phil. 3:12)</a:t>
            </a: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Trust in God’s grace and keep            moving forward in the faith!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551445" cy="6717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Patience with Each Other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We’ve been made one in Christ        (Col. 3:11-13; Gal. 3:27-28)</a:t>
            </a: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Individuals from different backgrounds and circumstances</a:t>
            </a: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all play a valuable role in Christ’s body (1 Cor 12:18-20)</a:t>
            </a: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Patience is essential!                           (Eph. 4:2-3; 1 Thess. 5:14)</a:t>
            </a:r>
            <a:endParaRPr lang="en-US" sz="36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8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400050" y="374275"/>
            <a:ext cx="8551445" cy="6717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Patience with the World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is full of lost souls who need the gospel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Broken lives require a patient demeanor</a:t>
            </a: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may respond quickly, others not</a:t>
            </a: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8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plant, God gives the increase                                        (Mk. 4:26-27; 1 Cor. 3:6-8)</a:t>
            </a: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8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296277" y="2723935"/>
            <a:ext cx="8551445" cy="705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Patience is </a:t>
            </a:r>
            <a:r>
              <a:rPr lang="en-US" sz="4000" b="1" i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</a:t>
            </a:r>
            <a:r>
              <a:rPr lang="en-US" sz="40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apathy!</a:t>
            </a:r>
            <a:endParaRPr lang="en-US" sz="36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296277" y="2417826"/>
            <a:ext cx="8551445" cy="202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has been patient with us.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Tim. 1:15-16; 2 Pet. 3:9;             Rom. 2:4</a:t>
            </a:r>
            <a:endParaRPr lang="en-US" sz="3600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5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DF0FC-9397-2610-C3BB-35B4ADE57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62024-8A8A-31B1-3614-DE6B070AFC7F}"/>
              </a:ext>
            </a:extLst>
          </p:cNvPr>
          <p:cNvSpPr txBox="1"/>
          <p:nvPr/>
        </p:nvSpPr>
        <p:spPr>
          <a:xfrm>
            <a:off x="244392" y="1179908"/>
            <a:ext cx="8655216" cy="314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2:4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rgbClr val="683B48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do you presume on the riches of his kindness and forbearance and patience, not knowing that God's kindness is meant to lead you to repentance?</a:t>
            </a:r>
            <a:endParaRPr lang="en-US" sz="3200" i="1" kern="100" dirty="0">
              <a:solidFill>
                <a:srgbClr val="683B48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0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CA1593-04DC-B32D-92E8-450C9E8EB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282</TotalTime>
  <Words>214</Words>
  <Application>Microsoft Office PowerPoint</Application>
  <PresentationFormat>On-screen Show (4:3)</PresentationFormat>
  <Paragraphs>47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1</cp:revision>
  <dcterms:created xsi:type="dcterms:W3CDTF">2023-11-05T09:37:13Z</dcterms:created>
  <dcterms:modified xsi:type="dcterms:W3CDTF">2023-11-05T14:19:23Z</dcterms:modified>
</cp:coreProperties>
</file>