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1" r:id="rId2"/>
    <p:sldId id="257" r:id="rId3"/>
    <p:sldId id="276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5899-9824-4073-B295-6AB065C6C91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21879-A4A3-4B77-B223-C4F3E7FB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5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9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9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0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5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8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1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4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4795-39EA-479B-86D2-B971BB37E0D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3857-B227-4CD4-AF1B-A139B2CE6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A1593-04DC-B32D-92E8-450C9E8E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F4398-6C1C-33A5-D7BF-2F1A166E7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13" b="18019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5C9106-EEA6-E005-6044-AE2F297C5D06}"/>
              </a:ext>
            </a:extLst>
          </p:cNvPr>
          <p:cNvSpPr txBox="1"/>
          <p:nvPr/>
        </p:nvSpPr>
        <p:spPr>
          <a:xfrm>
            <a:off x="200024" y="2622175"/>
            <a:ext cx="8743950" cy="16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5:22-23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kern="1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</a:t>
            </a:r>
            <a:r>
              <a:rPr lang="en-US" sz="4800" i="1" kern="10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975</a:t>
            </a:r>
            <a:r>
              <a:rPr lang="en-US" sz="4800" i="1" kern="1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sz="4800" i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Pew Bible</a:t>
            </a:r>
            <a:endParaRPr lang="en-US" sz="4800" i="1" kern="1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383003" cy="8363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Kindness and Goodness…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substantive, not superficial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difference between </a:t>
            </a:r>
            <a:r>
              <a:rPr lang="en-US" sz="3200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doing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what’s kind and good and </a:t>
            </a:r>
            <a:r>
              <a:rPr lang="en-US" sz="3200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kind and good (Matt. 5:46-47)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Superficial kindness and goodness will eventually be spotted. 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they’re superficial,                    they’re not fruit from                           the Spirit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51445" cy="9154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Kindness and Goodness…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willing to sacrifice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Time, energy, and resources </a:t>
            </a:r>
          </a:p>
          <a:p>
            <a:pPr lvl="3">
              <a:lnSpc>
                <a:spcPct val="107000"/>
              </a:lnSpc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Good Samaritan (Luke 10)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Feelings of bitterness and resentment</a:t>
            </a:r>
          </a:p>
          <a:p>
            <a:pPr lvl="3">
              <a:lnSpc>
                <a:spcPct val="107000"/>
              </a:lnSpc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Jesus commands that we love even our enemies (Matt. 5:44-45;               Lk. 6:35-36)</a:t>
            </a:r>
          </a:p>
          <a:p>
            <a:pPr lvl="2">
              <a:lnSpc>
                <a:spcPct val="107000"/>
              </a:lnSpc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51445" cy="8363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Kindness and Goodness…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Glorify God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good works are to point others to God (Matt. 5:16)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kindness and goodness adorn the gospel of Christ (Titus 2:10)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kindness isn’t about us,               but God!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51445" cy="7178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Kindness and Goodness…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a reflection of God’s               character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the fruit of the </a:t>
            </a:r>
            <a:r>
              <a:rPr lang="en-US" sz="3200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God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to who He is (Ex. 34:6; Lk. 6:35-36; Titus 3:3-7)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A1593-04DC-B32D-92E8-450C9E8E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1113</TotalTime>
  <Words>183</Words>
  <Application>Microsoft Office PowerPoint</Application>
  <PresentationFormat>On-screen Show (4:3)</PresentationFormat>
  <Paragraphs>59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</cp:revision>
  <dcterms:created xsi:type="dcterms:W3CDTF">2023-11-11T19:47:59Z</dcterms:created>
  <dcterms:modified xsi:type="dcterms:W3CDTF">2023-11-12T14:21:39Z</dcterms:modified>
</cp:coreProperties>
</file>