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6"/>
  </p:normalViewPr>
  <p:slideViewPr>
    <p:cSldViewPr snapToGrid="0">
      <p:cViewPr varScale="1">
        <p:scale>
          <a:sx n="107" d="100"/>
          <a:sy n="107" d="100"/>
        </p:scale>
        <p:origin x="17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97E4-9B30-EE42-B7D3-30A75ED4094A}" type="datetimeFigureOut">
              <a:rPr lang="en-US" smtClean="0"/>
              <a:t>10/29/23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EC9AC-D1A8-5447-A5FD-26016A537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705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97E4-9B30-EE42-B7D3-30A75ED4094A}" type="datetimeFigureOut">
              <a:rPr lang="en-US" smtClean="0"/>
              <a:t>10/29/23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EC9AC-D1A8-5447-A5FD-26016A537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79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97E4-9B30-EE42-B7D3-30A75ED4094A}" type="datetimeFigureOut">
              <a:rPr lang="en-US" smtClean="0"/>
              <a:t>10/29/23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EC9AC-D1A8-5447-A5FD-26016A537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2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97E4-9B30-EE42-B7D3-30A75ED4094A}" type="datetimeFigureOut">
              <a:rPr lang="en-US" smtClean="0"/>
              <a:t>10/29/23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EC9AC-D1A8-5447-A5FD-26016A537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700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97E4-9B30-EE42-B7D3-30A75ED4094A}" type="datetimeFigureOut">
              <a:rPr lang="en-US" smtClean="0"/>
              <a:t>10/29/23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EC9AC-D1A8-5447-A5FD-26016A537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13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97E4-9B30-EE42-B7D3-30A75ED4094A}" type="datetimeFigureOut">
              <a:rPr lang="en-US" smtClean="0"/>
              <a:t>10/29/23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EC9AC-D1A8-5447-A5FD-26016A537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196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97E4-9B30-EE42-B7D3-30A75ED4094A}" type="datetimeFigureOut">
              <a:rPr lang="en-US" smtClean="0"/>
              <a:t>10/29/23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EC9AC-D1A8-5447-A5FD-26016A537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84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97E4-9B30-EE42-B7D3-30A75ED4094A}" type="datetimeFigureOut">
              <a:rPr lang="en-US" smtClean="0"/>
              <a:t>10/29/23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EC9AC-D1A8-5447-A5FD-26016A537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03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97E4-9B30-EE42-B7D3-30A75ED4094A}" type="datetimeFigureOut">
              <a:rPr lang="en-US" smtClean="0"/>
              <a:t>10/29/23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EC9AC-D1A8-5447-A5FD-26016A537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46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97E4-9B30-EE42-B7D3-30A75ED4094A}" type="datetimeFigureOut">
              <a:rPr lang="en-US" smtClean="0"/>
              <a:t>10/29/23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EC9AC-D1A8-5447-A5FD-26016A537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781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97E4-9B30-EE42-B7D3-30A75ED4094A}" type="datetimeFigureOut">
              <a:rPr lang="en-US" smtClean="0"/>
              <a:t>10/29/23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EC9AC-D1A8-5447-A5FD-26016A537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86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A97E4-9B30-EE42-B7D3-30A75ED4094A}" type="datetimeFigureOut">
              <a:rPr lang="en-US" smtClean="0"/>
              <a:t>10/29/23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EC9AC-D1A8-5447-A5FD-26016A537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39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3771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E75793-AC4F-087E-804D-B9FA694384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42996" y="4267832"/>
            <a:ext cx="3604497" cy="1297115"/>
          </a:xfrm>
        </p:spPr>
        <p:txBody>
          <a:bodyPr anchor="t">
            <a:normAutofit/>
          </a:bodyPr>
          <a:lstStyle/>
          <a:p>
            <a:pPr algn="l"/>
            <a:r>
              <a:rPr lang="en-US" sz="3500" dirty="0">
                <a:solidFill>
                  <a:schemeClr val="tx2"/>
                </a:solidFill>
              </a:rPr>
              <a:t>One Body</a:t>
            </a:r>
            <a:br>
              <a:rPr lang="en-US" sz="3500" dirty="0">
                <a:solidFill>
                  <a:schemeClr val="tx2"/>
                </a:solidFill>
              </a:rPr>
            </a:br>
            <a:r>
              <a:rPr lang="en-US" sz="3500" dirty="0">
                <a:solidFill>
                  <a:schemeClr val="tx2"/>
                </a:solidFill>
              </a:rPr>
              <a:t>Many Members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1D2A0E-94BE-0813-8FF8-1FDFB97581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43224" y="3428999"/>
            <a:ext cx="3604268" cy="838831"/>
          </a:xfrm>
        </p:spPr>
        <p:txBody>
          <a:bodyPr anchor="b">
            <a:normAutofit/>
          </a:bodyPr>
          <a:lstStyle/>
          <a:p>
            <a:pPr algn="l"/>
            <a:r>
              <a:rPr lang="en-US" sz="1700" dirty="0">
                <a:solidFill>
                  <a:schemeClr val="tx2"/>
                </a:solidFill>
              </a:rPr>
              <a:t>1 Corinthians 12:12-27</a:t>
            </a:r>
          </a:p>
        </p:txBody>
      </p:sp>
      <p:pic>
        <p:nvPicPr>
          <p:cNvPr id="1026" name="Picture 2" descr="Free jesus faith christian vector">
            <a:extLst>
              <a:ext uri="{FF2B5EF4-FFF2-40B4-BE49-F238E27FC236}">
                <a16:creationId xmlns:a16="http://schemas.microsoft.com/office/drawing/2014/main" id="{33389B40-459A-E625-5685-1E92FA1D15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05504" y="2042556"/>
            <a:ext cx="4900625" cy="4851616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5" name="Group 1034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89" y="-5977"/>
            <a:ext cx="4679005" cy="6863979"/>
            <a:chOff x="305" y="-5977"/>
            <a:chExt cx="6238675" cy="6863979"/>
          </a:xfrm>
        </p:grpSpPr>
        <p:sp>
          <p:nvSpPr>
            <p:cNvPr id="1036" name="Freeform: Shape 1035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7" name="Freeform: Shape 1036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8" name="Freeform: Shape 1037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270092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086457-D838-A2D9-58EF-9CEA9D60F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008" y="1615044"/>
            <a:ext cx="8645236" cy="3669475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effectLst/>
              </a:rPr>
              <a:t>“</a:t>
            </a:r>
            <a:r>
              <a:rPr lang="en-US" sz="4000" b="1" dirty="0">
                <a:effectLst/>
              </a:rPr>
              <a:t>If the foot says, ‘Because I am not a hand, I am not a part of the body,’ it is not for this reason any the less a part of the body.” (1 Corinthians 12:15)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89821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086457-D838-A2D9-58EF-9CEA9D60F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008" y="1615044"/>
            <a:ext cx="8645236" cy="3669475"/>
          </a:xfrm>
        </p:spPr>
        <p:txBody>
          <a:bodyPr>
            <a:normAutofit/>
          </a:bodyPr>
          <a:lstStyle/>
          <a:p>
            <a:pPr algn="ctr" rtl="0">
              <a:lnSpc>
                <a:spcPct val="100000"/>
              </a:lnSpc>
              <a:spcAft>
                <a:spcPts val="792"/>
              </a:spcAft>
            </a:pPr>
            <a:r>
              <a:rPr lang="en-US" sz="4000" dirty="0">
                <a:effectLst/>
              </a:rPr>
              <a:t>“</a:t>
            </a:r>
            <a:r>
              <a:rPr lang="en-US" sz="4000" b="1" dirty="0">
                <a:effectLst/>
              </a:rPr>
              <a:t>And the eye cannot say to the hand, ‘I have no need of you’; or again the head to the feet, ‘I have no need of you.’” (1 Corinthians 12:21)</a:t>
            </a:r>
            <a:endParaRPr lang="en-US" sz="4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21378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086457-D838-A2D9-58EF-9CEA9D60F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008" y="1615044"/>
            <a:ext cx="8645236" cy="3669475"/>
          </a:xfrm>
        </p:spPr>
        <p:txBody>
          <a:bodyPr>
            <a:normAutofit/>
          </a:bodyPr>
          <a:lstStyle/>
          <a:p>
            <a:pPr algn="ctr" rtl="0">
              <a:lnSpc>
                <a:spcPct val="100000"/>
              </a:lnSpc>
              <a:spcAft>
                <a:spcPts val="792"/>
              </a:spcAft>
            </a:pPr>
            <a:r>
              <a:rPr lang="en-US" sz="4000" dirty="0">
                <a:effectLst/>
              </a:rPr>
              <a:t>“</a:t>
            </a:r>
            <a:r>
              <a:rPr lang="en-US" sz="4000" b="1" dirty="0">
                <a:effectLst/>
              </a:rPr>
              <a:t>And if one member suffers, all the members suffer with it; if one member is honored, all the members rejoice with it.” (1 Corinthians 12:26)</a:t>
            </a:r>
            <a:endParaRPr lang="en-US" sz="4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68147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</TotalTime>
  <Words>122</Words>
  <Application>Microsoft Macintosh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One Body Many Members</vt:lpstr>
      <vt:lpstr>“If the foot says, ‘Because I am not a hand, I am not a part of the body,’ it is not for this reason any the less a part of the body.” (1 Corinthians 12:15)</vt:lpstr>
      <vt:lpstr>“And the eye cannot say to the hand, ‘I have no need of you’; or again the head to the feet, ‘I have no need of you.’” (1 Corinthians 12:21)</vt:lpstr>
      <vt:lpstr>“And if one member suffers, all the members suffer with it; if one member is honored, all the members rejoice with it.” (1 Corinthians 12:26)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Body Many Members</dc:title>
  <dc:creator>Sid Latham</dc:creator>
  <cp:lastModifiedBy>Sid Latham</cp:lastModifiedBy>
  <cp:revision>1</cp:revision>
  <dcterms:created xsi:type="dcterms:W3CDTF">2023-10-29T03:33:52Z</dcterms:created>
  <dcterms:modified xsi:type="dcterms:W3CDTF">2023-10-29T12:15:24Z</dcterms:modified>
</cp:coreProperties>
</file>