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8"/>
    <a:srgbClr val="ACA392"/>
    <a:srgbClr val="DF2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5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3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2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9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1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1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259EC-A021-4925-8C1E-90EC28BBF8EF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C872-CCDF-49F9-9747-A7530F584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1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40269A-20CB-D56B-F95F-033C036E0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42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0CF06D-1424-8561-2A93-41B8504FE397}"/>
              </a:ext>
            </a:extLst>
          </p:cNvPr>
          <p:cNvSpPr txBox="1"/>
          <p:nvPr/>
        </p:nvSpPr>
        <p:spPr>
          <a:xfrm>
            <a:off x="433258" y="2551837"/>
            <a:ext cx="7196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This afternoon, look over your daily schedule and determine when and how you will prioritize God’s Word. </a:t>
            </a:r>
            <a:endParaRPr lang="en-US" sz="3200" dirty="0">
              <a:solidFill>
                <a:srgbClr val="282828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37B7A7-5402-7A07-C585-09FE2D009916}"/>
              </a:ext>
            </a:extLst>
          </p:cNvPr>
          <p:cNvSpPr txBox="1"/>
          <p:nvPr/>
        </p:nvSpPr>
        <p:spPr>
          <a:xfrm>
            <a:off x="433258" y="424934"/>
            <a:ext cx="4667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Homework Assignment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174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40269A-20CB-D56B-F95F-033C036E0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8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7B41C6-BC6C-A11D-6731-CC4770A80671}"/>
              </a:ext>
            </a:extLst>
          </p:cNvPr>
          <p:cNvSpPr txBox="1"/>
          <p:nvPr/>
        </p:nvSpPr>
        <p:spPr>
          <a:xfrm>
            <a:off x="314324" y="2705725"/>
            <a:ext cx="8515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82828"/>
                </a:solidFill>
                <a:latin typeface="Arial Narrow" panose="020B0606020202030204" pitchFamily="34" charset="0"/>
              </a:rPr>
              <a:t>Psalm 119:9-16</a:t>
            </a:r>
          </a:p>
          <a:p>
            <a:pPr algn="ctr"/>
            <a:r>
              <a:rPr lang="en-US" sz="4400" i="1" dirty="0">
                <a:solidFill>
                  <a:srgbClr val="282828"/>
                </a:solidFill>
                <a:latin typeface="Arial Narrow" panose="020B0606020202030204" pitchFamily="34" charset="0"/>
              </a:rPr>
              <a:t>Page 512 in pew Bible</a:t>
            </a:r>
          </a:p>
        </p:txBody>
      </p:sp>
    </p:spTree>
    <p:extLst>
      <p:ext uri="{BB962C8B-B14F-4D97-AF65-F5344CB8AC3E}">
        <p14:creationId xmlns:p14="http://schemas.microsoft.com/office/powerpoint/2010/main" val="79104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EE1C1-F4F9-3D2F-0FD3-7F595A06E7EC}"/>
              </a:ext>
            </a:extLst>
          </p:cNvPr>
          <p:cNvSpPr txBox="1"/>
          <p:nvPr/>
        </p:nvSpPr>
        <p:spPr>
          <a:xfrm>
            <a:off x="437892" y="329771"/>
            <a:ext cx="75631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The Question (v. 9a)</a:t>
            </a:r>
          </a:p>
          <a:p>
            <a:r>
              <a:rPr lang="en-US" sz="3600" i="1" dirty="0">
                <a:solidFill>
                  <a:srgbClr val="282828"/>
                </a:solidFill>
                <a:latin typeface="Arial Narrow" panose="020B0606020202030204" pitchFamily="34" charset="0"/>
              </a:rPr>
              <a:t>How can a young man keep his way pure?</a:t>
            </a:r>
          </a:p>
          <a:p>
            <a:endParaRPr lang="en-US" sz="800" i="1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“Be wild and crazy now” (aka, “don’t worry about your purity”)</a:t>
            </a:r>
            <a:r>
              <a:rPr lang="en-US" sz="3600" i="1" dirty="0">
                <a:solidFill>
                  <a:srgbClr val="282828"/>
                </a:solidFill>
                <a:latin typeface="Arial Narrow" panose="020B0606020202030204" pitchFamily="34" charset="0"/>
              </a:rPr>
              <a:t> </a:t>
            </a: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should never be the philosophy of a Christian.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As you head back to school, how are you going to maintain your spiritual purity?</a:t>
            </a:r>
          </a:p>
        </p:txBody>
      </p:sp>
    </p:spTree>
    <p:extLst>
      <p:ext uri="{BB962C8B-B14F-4D97-AF65-F5344CB8AC3E}">
        <p14:creationId xmlns:p14="http://schemas.microsoft.com/office/powerpoint/2010/main" val="617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0809C5-C780-BE7D-8DE1-A2C3109DF56A}"/>
              </a:ext>
            </a:extLst>
          </p:cNvPr>
          <p:cNvSpPr txBox="1"/>
          <p:nvPr/>
        </p:nvSpPr>
        <p:spPr>
          <a:xfrm>
            <a:off x="437892" y="329771"/>
            <a:ext cx="811555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The Answer (v. 9b)</a:t>
            </a:r>
          </a:p>
          <a:p>
            <a:r>
              <a:rPr lang="en-US" sz="3600" i="1" dirty="0">
                <a:solidFill>
                  <a:srgbClr val="282828"/>
                </a:solidFill>
                <a:latin typeface="Arial Narrow" panose="020B0606020202030204" pitchFamily="34" charset="0"/>
              </a:rPr>
              <a:t>By guarding it according to [God’s] word.</a:t>
            </a:r>
          </a:p>
          <a:p>
            <a:endParaRPr lang="en-US" sz="800" i="1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God’s word will keep your way pure!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Protects from the schemes of Satan     (Eph. 6:17; Matt. 4:1-11)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Teaches, corrects, trains, and equips         (2 Tim. 3:16-17)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Provides spiritual guidance (Ps. 119:105)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rgbClr val="282828"/>
                </a:solidFill>
                <a:latin typeface="Arial Narrow" panose="020B0606020202030204" pitchFamily="34" charset="0"/>
              </a:rPr>
              <a:t>Originates from the Holy and             Pure God (Is. 6:3)</a:t>
            </a:r>
          </a:p>
        </p:txBody>
      </p:sp>
    </p:spTree>
    <p:extLst>
      <p:ext uri="{BB962C8B-B14F-4D97-AF65-F5344CB8AC3E}">
        <p14:creationId xmlns:p14="http://schemas.microsoft.com/office/powerpoint/2010/main" val="342796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FAF08D-9C86-48BF-21A5-9F2883E5E60D}"/>
              </a:ext>
            </a:extLst>
          </p:cNvPr>
          <p:cNvSpPr txBox="1"/>
          <p:nvPr/>
        </p:nvSpPr>
        <p:spPr>
          <a:xfrm>
            <a:off x="437892" y="329771"/>
            <a:ext cx="8315583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282828"/>
                </a:solidFill>
                <a:latin typeface="Arial Narrow" panose="020B0606020202030204" pitchFamily="34" charset="0"/>
              </a:rPr>
              <a:t>Be Intentional About Seeking God (v. 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School is a time of seeking (educational goals, social relationships/activities, personal growth). Seeking these above God can lead one to wander from His Word.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Determine NOW to be an involved member     of your church family (study for Bible classes, help with Bible class preparation, seek needs, prioritize attendance, seek out a mentor…) </a:t>
            </a:r>
          </a:p>
        </p:txBody>
      </p:sp>
    </p:spTree>
    <p:extLst>
      <p:ext uri="{BB962C8B-B14F-4D97-AF65-F5344CB8AC3E}">
        <p14:creationId xmlns:p14="http://schemas.microsoft.com/office/powerpoint/2010/main" val="23935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EF2B48-A50A-39B4-6759-AA6DE916E46D}"/>
              </a:ext>
            </a:extLst>
          </p:cNvPr>
          <p:cNvSpPr txBox="1"/>
          <p:nvPr/>
        </p:nvSpPr>
        <p:spPr>
          <a:xfrm>
            <a:off x="437892" y="329771"/>
            <a:ext cx="851535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282828"/>
                </a:solidFill>
                <a:latin typeface="Arial Narrow" panose="020B0606020202030204" pitchFamily="34" charset="0"/>
              </a:rPr>
              <a:t>Stay Hungry for God’s Word (v. 12)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Never get tired of discovering of God’s Word    (cf. Ps. 19:9b-10; 25:4-5)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Read Scripture EVERY day, attend Bible   studies, engage in spiritual conversations.</a:t>
            </a: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28282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7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27CFB3-7862-954A-E300-4655713B96C4}"/>
              </a:ext>
            </a:extLst>
          </p:cNvPr>
          <p:cNvSpPr txBox="1"/>
          <p:nvPr/>
        </p:nvSpPr>
        <p:spPr>
          <a:xfrm>
            <a:off x="437892" y="329771"/>
            <a:ext cx="851535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282828"/>
                </a:solidFill>
                <a:latin typeface="Arial Narrow" panose="020B0606020202030204" pitchFamily="34" charset="0"/>
              </a:rPr>
              <a:t>Store Up God’s Word (v. 11, 13)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Your path of purity will be tested. God’s Word   will ensure that you endure. 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Utilize flashcards, friends, time spent       between classes… to memorize Scripture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Speak it (v 13) and repeat it!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Don’t embrace sin, embrace the Word that       will keep you from sin. </a:t>
            </a:r>
          </a:p>
        </p:txBody>
      </p:sp>
    </p:spTree>
    <p:extLst>
      <p:ext uri="{BB962C8B-B14F-4D97-AF65-F5344CB8AC3E}">
        <p14:creationId xmlns:p14="http://schemas.microsoft.com/office/powerpoint/2010/main" val="287251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ED723F-8279-5BAF-58BD-BB3EDD17D7B4}"/>
              </a:ext>
            </a:extLst>
          </p:cNvPr>
          <p:cNvSpPr txBox="1"/>
          <p:nvPr/>
        </p:nvSpPr>
        <p:spPr>
          <a:xfrm>
            <a:off x="437892" y="329771"/>
            <a:ext cx="830605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282828"/>
                </a:solidFill>
                <a:latin typeface="Arial Narrow" panose="020B0606020202030204" pitchFamily="34" charset="0"/>
              </a:rPr>
              <a:t>Meditate on God’s Word (v. 15)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“Reading the Bible without meditating on it is like trying to eat without swallowing.” </a:t>
            </a:r>
            <a:r>
              <a:rPr lang="en-US" sz="3200" i="1" dirty="0">
                <a:solidFill>
                  <a:srgbClr val="282828"/>
                </a:solidFill>
                <a:latin typeface="Arial Narrow" panose="020B0606020202030204" pitchFamily="34" charset="0"/>
              </a:rPr>
              <a:t>- Unknown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Carve out time for personal study and reflection.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Consider journaling, seek God’s guidance in understanding, strive to make application.</a:t>
            </a:r>
          </a:p>
        </p:txBody>
      </p:sp>
    </p:spTree>
    <p:extLst>
      <p:ext uri="{BB962C8B-B14F-4D97-AF65-F5344CB8AC3E}">
        <p14:creationId xmlns:p14="http://schemas.microsoft.com/office/powerpoint/2010/main" val="33478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87771-B5C0-4413-AED7-EA08E96BF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0" r="16739" b="2429"/>
          <a:stretch/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0CF06D-1424-8561-2A93-41B8504FE397}"/>
              </a:ext>
            </a:extLst>
          </p:cNvPr>
          <p:cNvSpPr txBox="1"/>
          <p:nvPr/>
        </p:nvSpPr>
        <p:spPr>
          <a:xfrm>
            <a:off x="437892" y="329771"/>
            <a:ext cx="8144133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82828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282828"/>
                </a:solidFill>
                <a:latin typeface="Arial Narrow" panose="020B0606020202030204" pitchFamily="34" charset="0"/>
              </a:rPr>
              <a:t>Delight in God’s Word (v. 14, 16)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The things we delight in are the things we don’t forget.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282828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82828"/>
                </a:solidFill>
                <a:latin typeface="Arial Narrow" panose="020B0606020202030204" pitchFamily="34" charset="0"/>
              </a:rPr>
              <a:t>True delight in God’s Word deepens spiritual roots and nourishment (Ps. 1:3)</a:t>
            </a:r>
          </a:p>
        </p:txBody>
      </p:sp>
    </p:spTree>
    <p:extLst>
      <p:ext uri="{BB962C8B-B14F-4D97-AF65-F5344CB8AC3E}">
        <p14:creationId xmlns:p14="http://schemas.microsoft.com/office/powerpoint/2010/main" val="38537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315</TotalTime>
  <Words>475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2023-08-19T22:46:53Z</dcterms:created>
  <dcterms:modified xsi:type="dcterms:W3CDTF">2023-08-20T13:14:28Z</dcterms:modified>
</cp:coreProperties>
</file>