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1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72"/>
  </p:normalViewPr>
  <p:slideViewPr>
    <p:cSldViewPr snapToGrid="0">
      <p:cViewPr varScale="1">
        <p:scale>
          <a:sx n="79" d="100"/>
          <a:sy n="79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4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3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7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0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1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0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7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0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0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4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8/6/2023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4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70" r:id="rId6"/>
    <p:sldLayoutId id="2147483765" r:id="rId7"/>
    <p:sldLayoutId id="2147483766" r:id="rId8"/>
    <p:sldLayoutId id="2147483767" r:id="rId9"/>
    <p:sldLayoutId id="2147483769" r:id="rId10"/>
    <p:sldLayoutId id="214748376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Free Investment Concept photo and picture">
            <a:extLst>
              <a:ext uri="{FF2B5EF4-FFF2-40B4-BE49-F238E27FC236}">
                <a16:creationId xmlns:a16="http://schemas.microsoft.com/office/drawing/2014/main" id="{AE842BD7-31E2-83B6-D252-E2959342E2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8" r="34437" b="-1"/>
          <a:stretch/>
        </p:blipFill>
        <p:spPr bwMode="auto">
          <a:xfrm>
            <a:off x="3214395" y="10"/>
            <a:ext cx="5929604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35" name="Freeform: Shape 1034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94726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5FB5BA-476E-72FB-5D19-AE3AFB4F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959" y="1122363"/>
            <a:ext cx="2656432" cy="2387600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Dreaming Outloud Pro" panose="020F0502020204030204" pitchFamily="66" charset="0"/>
                <a:cs typeface="Dreaming Outloud Pro" panose="020F0502020204030204" pitchFamily="66" charset="0"/>
              </a:rPr>
              <a:t>Grow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5967E-FFA1-FF9B-13A9-20C5F0142C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959" y="3602038"/>
            <a:ext cx="2656432" cy="2387600"/>
          </a:xfrm>
        </p:spPr>
        <p:txBody>
          <a:bodyPr>
            <a:normAutofit/>
          </a:bodyPr>
          <a:lstStyle/>
          <a:p>
            <a:r>
              <a:rPr lang="en-US"/>
              <a:t>2 Peter 3:18</a:t>
            </a:r>
          </a:p>
        </p:txBody>
      </p:sp>
    </p:spTree>
    <p:extLst>
      <p:ext uri="{BB962C8B-B14F-4D97-AF65-F5344CB8AC3E}">
        <p14:creationId xmlns:p14="http://schemas.microsoft.com/office/powerpoint/2010/main" val="89321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2C04-9198-FD17-1D24-FCFD7B487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8534400" cy="13255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Growth is grace and freedom.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F3F8C-9366-A95E-2A2B-17B51C56B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8286044" cy="4036534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Growing in Christ is a gift!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Repentance is a gift. (Acts 5:31; Acts 11:18)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Obedience is a gift. (Ephesians 3:8; 1 Peter 4:10)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Growing in Christ means being set free to become the people we were created to be.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Romans 8:21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Romans 8:29-30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Peter 2:16</a:t>
            </a:r>
          </a:p>
        </p:txBody>
      </p:sp>
    </p:spTree>
    <p:extLst>
      <p:ext uri="{BB962C8B-B14F-4D97-AF65-F5344CB8AC3E}">
        <p14:creationId xmlns:p14="http://schemas.microsoft.com/office/powerpoint/2010/main" val="411346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2C04-9198-FD17-1D24-FCFD7B487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8534400" cy="13255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no “good enough.”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F3F8C-9366-A95E-2A2B-17B51C56B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8286044" cy="4036534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Jesus emphasized this in the sermon on the mount.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Matthew 5:20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Matthew 5:48; Ephesians 5:1ff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Paul expressed the same idea.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Thessalonians 4:1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Thessalonians 4:9-10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should not discourage us. It should fill us with hope!</a:t>
            </a:r>
          </a:p>
        </p:txBody>
      </p:sp>
    </p:spTree>
    <p:extLst>
      <p:ext uri="{BB962C8B-B14F-4D97-AF65-F5344CB8AC3E}">
        <p14:creationId xmlns:p14="http://schemas.microsoft.com/office/powerpoint/2010/main" val="2577399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2C04-9198-FD17-1D24-FCFD7B487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8534400" cy="13255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Struggle is good!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F3F8C-9366-A95E-2A2B-17B51C56B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8286044" cy="4036534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“And not only this, but we also exult in our tribulations, knowing that tribulation brings about perseverance...” (Romans 5:3-5)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Paul didn’t just talk about this; it was his practice.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Philippians 1:12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Philippians 3:8, 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 Corinthians 12:9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need to learn to do the same!</a:t>
            </a:r>
          </a:p>
        </p:txBody>
      </p:sp>
    </p:spTree>
    <p:extLst>
      <p:ext uri="{BB962C8B-B14F-4D97-AF65-F5344CB8AC3E}">
        <p14:creationId xmlns:p14="http://schemas.microsoft.com/office/powerpoint/2010/main" val="165549424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Custom 11">
      <a:dk1>
        <a:srgbClr val="262626"/>
      </a:dk1>
      <a:lt1>
        <a:sysClr val="window" lastClr="FFFFFF"/>
      </a:lt1>
      <a:dk2>
        <a:srgbClr val="2F333D"/>
      </a:dk2>
      <a:lt2>
        <a:srgbClr val="E9F3F3"/>
      </a:lt2>
      <a:accent1>
        <a:srgbClr val="1EBE9B"/>
      </a:accent1>
      <a:accent2>
        <a:srgbClr val="FD8686"/>
      </a:accent2>
      <a:accent3>
        <a:srgbClr val="0AC8AD"/>
      </a:accent3>
      <a:accent4>
        <a:srgbClr val="E69500"/>
      </a:accent4>
      <a:accent5>
        <a:srgbClr val="EC4E70"/>
      </a:accent5>
      <a:accent6>
        <a:srgbClr val="794DFF"/>
      </a:accent6>
      <a:hlink>
        <a:srgbClr val="3E8FF1"/>
      </a:hlink>
      <a:folHlink>
        <a:srgbClr val="939393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174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Avenir Next LT Pro</vt:lpstr>
      <vt:lpstr>Calibri</vt:lpstr>
      <vt:lpstr>Dreaming Outloud Pro</vt:lpstr>
      <vt:lpstr>Posterama</vt:lpstr>
      <vt:lpstr>SplashVTI</vt:lpstr>
      <vt:lpstr>Grow</vt:lpstr>
      <vt:lpstr>Growth is grace and freedom.</vt:lpstr>
      <vt:lpstr>There is no “good enough.”</vt:lpstr>
      <vt:lpstr>Struggle is good!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</dc:title>
  <dc:creator>Sid Latham</dc:creator>
  <cp:lastModifiedBy>Robert</cp:lastModifiedBy>
  <cp:revision>3</cp:revision>
  <dcterms:created xsi:type="dcterms:W3CDTF">2023-08-06T03:23:23Z</dcterms:created>
  <dcterms:modified xsi:type="dcterms:W3CDTF">2023-08-06T13:11:53Z</dcterms:modified>
</cp:coreProperties>
</file>