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8" r:id="rId3"/>
    <p:sldId id="259" r:id="rId4"/>
    <p:sldId id="272" r:id="rId5"/>
    <p:sldId id="261" r:id="rId6"/>
    <p:sldId id="260" r:id="rId7"/>
    <p:sldId id="273" r:id="rId8"/>
    <p:sldId id="262" r:id="rId9"/>
    <p:sldId id="263" r:id="rId10"/>
    <p:sldId id="264" r:id="rId11"/>
    <p:sldId id="265" r:id="rId12"/>
    <p:sldId id="266" r:id="rId13"/>
    <p:sldId id="267"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p:scale>
          <a:sx n="51" d="100"/>
          <a:sy n="51" d="100"/>
        </p:scale>
        <p:origin x="1628"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387363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181704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9728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35146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255491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235831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72620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39689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169315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294103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2B5C1-72FD-48D7-B271-51EA33141A0F}" type="datetimeFigureOut">
              <a:rPr lang="en-US" smtClean="0"/>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74580C-E200-4C99-858F-72A654166A42}" type="slidenum">
              <a:rPr lang="en-US" smtClean="0"/>
              <a:t>‹#›</a:t>
            </a:fld>
            <a:endParaRPr lang="en-US" dirty="0"/>
          </a:p>
        </p:txBody>
      </p:sp>
    </p:spTree>
    <p:extLst>
      <p:ext uri="{BB962C8B-B14F-4D97-AF65-F5344CB8AC3E}">
        <p14:creationId xmlns:p14="http://schemas.microsoft.com/office/powerpoint/2010/main" val="156370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2B5C1-72FD-48D7-B271-51EA33141A0F}" type="datetimeFigureOut">
              <a:rPr lang="en-US" smtClean="0"/>
              <a:t>7/15/2023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4580C-E200-4C99-858F-72A654166A42}" type="slidenum">
              <a:rPr lang="en-US" smtClean="0"/>
              <a:t>‹#›</a:t>
            </a:fld>
            <a:endParaRPr lang="en-US" dirty="0"/>
          </a:p>
        </p:txBody>
      </p:sp>
    </p:spTree>
    <p:extLst>
      <p:ext uri="{BB962C8B-B14F-4D97-AF65-F5344CB8AC3E}">
        <p14:creationId xmlns:p14="http://schemas.microsoft.com/office/powerpoint/2010/main" val="2107607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E6C90-F7F9-9A91-D240-F078A83F9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2281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337CE2-89B7-0AE3-932E-7EDD8C1294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000" b="1" dirty="0">
                <a:latin typeface="Arial Narrow" panose="020B0606020202030204" pitchFamily="34" charset="0"/>
                <a:ea typeface="Calibri" panose="020F0502020204030204" pitchFamily="34" charset="0"/>
                <a:cs typeface="Times New Roman" panose="02020603050405020304" pitchFamily="18" charset="0"/>
              </a:rPr>
              <a:t>No distance is greater than the power of Jesus’ forgiveness.</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041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4614C8-B801-9E66-DFA4-52A84B6C0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317838"/>
            <a:ext cx="8377236" cy="4370427"/>
          </a:xfrm>
          <a:prstGeom prst="rect">
            <a:avLst/>
          </a:prstGeom>
          <a:noFill/>
        </p:spPr>
        <p:txBody>
          <a:bodyPr wrap="square">
            <a:spAutoFit/>
          </a:bodyPr>
          <a:lstStyle/>
          <a:p>
            <a:pPr marL="0" marR="0" algn="l">
              <a:spcBef>
                <a:spcPts val="0"/>
              </a:spcBef>
              <a:spcAft>
                <a:spcPts val="0"/>
              </a:spcAft>
            </a:pPr>
            <a:r>
              <a:rPr lang="en-US" sz="3000" b="1" dirty="0">
                <a:effectLst/>
                <a:latin typeface="Arial Narrow" panose="020B0606020202030204" pitchFamily="34" charset="0"/>
                <a:ea typeface="Calibri" panose="020F0502020204030204" pitchFamily="34" charset="0"/>
                <a:cs typeface="Times New Roman" panose="02020603050405020304" pitchFamily="18" charset="0"/>
              </a:rPr>
              <a:t>Luke 17:15-19</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3000" b="1" baseline="30000" dirty="0">
                <a:effectLst/>
                <a:latin typeface="Arial Narrow" panose="020B0606020202030204" pitchFamily="34" charset="0"/>
                <a:ea typeface="Calibri" panose="020F0502020204030204" pitchFamily="34" charset="0"/>
                <a:cs typeface="Times New Roman" panose="02020603050405020304" pitchFamily="18" charset="0"/>
              </a:rPr>
              <a:t>15</a:t>
            </a:r>
            <a:r>
              <a:rPr lang="en-US" sz="3000" dirty="0">
                <a:latin typeface="Arial Narrow" panose="020B0606020202030204" pitchFamily="34" charset="0"/>
                <a:ea typeface="Calibri" panose="020F0502020204030204" pitchFamily="34" charset="0"/>
                <a:cs typeface="Times New Roman" panose="02020603050405020304" pitchFamily="18" charset="0"/>
              </a:rPr>
              <a:t> Then one of them, when he saw that he was healed, turned back, praising God with a loud voice;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16</a:t>
            </a:r>
            <a:r>
              <a:rPr lang="en-US" sz="3000" dirty="0">
                <a:latin typeface="Arial Narrow" panose="020B0606020202030204" pitchFamily="34" charset="0"/>
                <a:ea typeface="Calibri" panose="020F0502020204030204" pitchFamily="34" charset="0"/>
                <a:cs typeface="Times New Roman" panose="02020603050405020304" pitchFamily="18" charset="0"/>
              </a:rPr>
              <a:t> and he fell on his face at Jesus' feet, giving him thanks. Now he was a Samaritan.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17</a:t>
            </a:r>
            <a:r>
              <a:rPr lang="en-US" sz="3000" dirty="0">
                <a:latin typeface="Arial Narrow" panose="020B0606020202030204" pitchFamily="34" charset="0"/>
                <a:ea typeface="Calibri" panose="020F0502020204030204" pitchFamily="34" charset="0"/>
                <a:cs typeface="Times New Roman" panose="02020603050405020304" pitchFamily="18" charset="0"/>
              </a:rPr>
              <a:t> Then Jesus answered, “Were not ten cleansed? Where are the nine?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18</a:t>
            </a:r>
            <a:r>
              <a:rPr lang="en-US" sz="3000" dirty="0">
                <a:latin typeface="Arial Narrow" panose="020B0606020202030204" pitchFamily="34" charset="0"/>
                <a:ea typeface="Calibri" panose="020F0502020204030204" pitchFamily="34" charset="0"/>
                <a:cs typeface="Times New Roman" panose="02020603050405020304" pitchFamily="18" charset="0"/>
              </a:rPr>
              <a:t> Was no one found to return and give praise to God except this foreigner?”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19</a:t>
            </a:r>
            <a:r>
              <a:rPr lang="en-US" sz="3000" dirty="0">
                <a:latin typeface="Arial Narrow" panose="020B0606020202030204" pitchFamily="34" charset="0"/>
                <a:ea typeface="Calibri" panose="020F0502020204030204" pitchFamily="34" charset="0"/>
                <a:cs typeface="Times New Roman" panose="02020603050405020304" pitchFamily="18" charset="0"/>
              </a:rPr>
              <a:t> And he said to him, “Rise and go your way; your faith has made you well.”</a:t>
            </a:r>
            <a:endParaRPr lang="en-US" sz="3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72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341C6E-9051-B1D8-8DD4-FA9F2F7F79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000" b="1" dirty="0">
                <a:latin typeface="Arial Narrow" panose="020B0606020202030204" pitchFamily="34" charset="0"/>
                <a:ea typeface="Calibri" panose="020F0502020204030204" pitchFamily="34" charset="0"/>
                <a:cs typeface="Times New Roman" panose="02020603050405020304" pitchFamily="18" charset="0"/>
              </a:rPr>
              <a:t>Are</a:t>
            </a: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 our eyes open to God’s blessings? </a:t>
            </a:r>
            <a:r>
              <a:rPr lang="en-US" sz="4000" b="1" dirty="0">
                <a:latin typeface="Arial Narrow" panose="020B0606020202030204" pitchFamily="34" charset="0"/>
                <a:ea typeface="Calibri" panose="020F0502020204030204" pitchFamily="34" charset="0"/>
                <a:cs typeface="Times New Roman" panose="02020603050405020304" pitchFamily="18" charset="0"/>
              </a:rPr>
              <a:t>Are we thanking Him for them?</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05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62A5BD-5014-249D-29E8-6A10DB05F943}"/>
              </a:ext>
            </a:extLst>
          </p:cNvPr>
          <p:cNvPicPr>
            <a:picLocks noChangeAspect="1"/>
          </p:cNvPicPr>
          <p:nvPr/>
        </p:nvPicPr>
        <p:blipFill>
          <a:blip r:embed="rId2"/>
          <a:stretch>
            <a:fillRect/>
          </a:stretch>
        </p:blipFill>
        <p:spPr>
          <a:xfrm>
            <a:off x="0" y="0"/>
            <a:ext cx="9144000" cy="6857999"/>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Access to God is found at the feet of Jesus.</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469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E6C90-F7F9-9A91-D240-F078A83F9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622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194138"/>
            <a:ext cx="8377236" cy="3170099"/>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Luke 17:11-13</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11 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On the way to Jerusalem he was passing along between Samaria and Galilee. </a:t>
            </a:r>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12 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And as he entered a village, he was met by ten lepers, who stood at a distance </a:t>
            </a:r>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13 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and lifted up their voices, saying, “Jesus, Master, have mercy on us.” </a:t>
            </a:r>
          </a:p>
        </p:txBody>
      </p:sp>
    </p:spTree>
    <p:extLst>
      <p:ext uri="{BB962C8B-B14F-4D97-AF65-F5344CB8AC3E}">
        <p14:creationId xmlns:p14="http://schemas.microsoft.com/office/powerpoint/2010/main" val="4347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832188"/>
            <a:ext cx="8377236" cy="3662541"/>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Leviticus 13:45-46</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dirty="0">
                <a:latin typeface="Arial Narrow" panose="020B0606020202030204" pitchFamily="34" charset="0"/>
                <a:ea typeface="Calibri" panose="020F0502020204030204" pitchFamily="34" charset="0"/>
                <a:cs typeface="Times New Roman" panose="02020603050405020304" pitchFamily="18" charset="0"/>
              </a:rPr>
              <a:t>The leprous person who has the disease shall wear torn clothes and let the hair of his head hang loose, and he shall cover his upper lip and cry out, ‘Unclean, unclean.’ 46 He shall remain unclean as long as he has the disease. He is unclean. He shall live alone. His dwelling shall be outside the camp.</a:t>
            </a: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25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194138"/>
            <a:ext cx="8377236" cy="3170099"/>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Luke 17:11-13</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11 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On the way to Jerusalem he was passing along between Samaria and Galilee. </a:t>
            </a:r>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12 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And as he entered a village, he was met by ten lepers, who stood at a distance </a:t>
            </a:r>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13 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and lifted up their voices, saying, “Jesus, Master, have mercy on us.” </a:t>
            </a:r>
          </a:p>
        </p:txBody>
      </p:sp>
    </p:spTree>
    <p:extLst>
      <p:ext uri="{BB962C8B-B14F-4D97-AF65-F5344CB8AC3E}">
        <p14:creationId xmlns:p14="http://schemas.microsoft.com/office/powerpoint/2010/main" val="41895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194138"/>
            <a:ext cx="8377236" cy="1692771"/>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Luke 17:14</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14</a:t>
            </a:r>
            <a:r>
              <a:rPr lang="en-US" sz="3200" dirty="0">
                <a:latin typeface="Arial Narrow" panose="020B0606020202030204" pitchFamily="34" charset="0"/>
                <a:ea typeface="Calibri" panose="020F0502020204030204" pitchFamily="34" charset="0"/>
                <a:cs typeface="Times New Roman" panose="02020603050405020304" pitchFamily="18" charset="0"/>
              </a:rPr>
              <a:t> When he saw them he said to them, “Go and show yourselves to the priests.” </a:t>
            </a: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295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402DA8-3D4B-CB3D-9105-BF41B29561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Jesus sees us in </a:t>
            </a:r>
          </a:p>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our times of need.</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37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6B3F11-41F1-460B-BCC6-7B24C950AE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194138"/>
            <a:ext cx="8377236" cy="1692771"/>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Luke 17:14</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14</a:t>
            </a:r>
            <a:r>
              <a:rPr lang="en-US" sz="3200" dirty="0">
                <a:latin typeface="Arial Narrow" panose="020B0606020202030204" pitchFamily="34" charset="0"/>
                <a:ea typeface="Calibri" panose="020F0502020204030204" pitchFamily="34" charset="0"/>
                <a:cs typeface="Times New Roman" panose="02020603050405020304" pitchFamily="18" charset="0"/>
              </a:rPr>
              <a:t> When he saw them he said to them, “Go and show yourselves to the priests.” </a:t>
            </a: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484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D21ADC-0FCA-2D3E-0504-87998DAEFE71}"/>
              </a:ext>
            </a:extLst>
          </p:cNvPr>
          <p:cNvPicPr>
            <a:picLocks noChangeAspect="1"/>
          </p:cNvPicPr>
          <p:nvPr/>
        </p:nvPicPr>
        <p:blipFill>
          <a:blip r:embed="rId2"/>
          <a:stretch>
            <a:fillRect/>
          </a:stretch>
        </p:blipFill>
        <p:spPr>
          <a:xfrm>
            <a:off x="0" y="0"/>
            <a:ext cx="9144000" cy="6857999"/>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2767280"/>
            <a:ext cx="8377236" cy="1323439"/>
          </a:xfrm>
          <a:prstGeom prst="rect">
            <a:avLst/>
          </a:prstGeom>
          <a:noFill/>
        </p:spPr>
        <p:txBody>
          <a:bodyPr wrap="square">
            <a:spAutoFit/>
          </a:bodyPr>
          <a:lstStyle/>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Do we call Him “Master” and </a:t>
            </a:r>
          </a:p>
          <a:p>
            <a:pPr marL="0" marR="0" algn="ctr">
              <a:spcBef>
                <a:spcPts val="0"/>
              </a:spcBef>
              <a:spcAft>
                <a:spcPts val="0"/>
              </a:spcAft>
            </a:pPr>
            <a:r>
              <a:rPr lang="en-US" sz="4000" b="1" dirty="0">
                <a:effectLst/>
                <a:latin typeface="Arial Narrow" panose="020B0606020202030204" pitchFamily="34" charset="0"/>
                <a:ea typeface="Calibri" panose="020F0502020204030204" pitchFamily="34" charset="0"/>
                <a:cs typeface="Times New Roman" panose="02020603050405020304" pitchFamily="18" charset="0"/>
              </a:rPr>
              <a:t>faithfully do what He says?</a:t>
            </a:r>
            <a:endParaRPr lang="en-US" sz="40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26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63AF2A-EFC2-2E39-6BC3-0F153695CBF5}"/>
              </a:ext>
            </a:extLst>
          </p:cNvPr>
          <p:cNvPicPr>
            <a:picLocks noChangeAspect="1"/>
          </p:cNvPicPr>
          <p:nvPr/>
        </p:nvPicPr>
        <p:blipFill>
          <a:blip r:embed="rId2"/>
          <a:stretch>
            <a:fillRect/>
          </a:stretch>
        </p:blipFill>
        <p:spPr>
          <a:xfrm>
            <a:off x="0" y="0"/>
            <a:ext cx="9144000" cy="6857999"/>
          </a:xfrm>
          <a:prstGeom prst="rect">
            <a:avLst/>
          </a:prstGeom>
        </p:spPr>
      </p:pic>
      <p:sp>
        <p:nvSpPr>
          <p:cNvPr id="6" name="TextBox 5">
            <a:extLst>
              <a:ext uri="{FF2B5EF4-FFF2-40B4-BE49-F238E27FC236}">
                <a16:creationId xmlns:a16="http://schemas.microsoft.com/office/drawing/2014/main" id="{7201D7D4-A2EE-4048-89EF-B7B0C8EEABB4}"/>
              </a:ext>
            </a:extLst>
          </p:cNvPr>
          <p:cNvSpPr txBox="1"/>
          <p:nvPr/>
        </p:nvSpPr>
        <p:spPr>
          <a:xfrm>
            <a:off x="383382" y="1194138"/>
            <a:ext cx="8377236" cy="2185214"/>
          </a:xfrm>
          <a:prstGeom prst="rect">
            <a:avLst/>
          </a:prstGeom>
          <a:noFill/>
        </p:spPr>
        <p:txBody>
          <a:bodyPr wrap="square">
            <a:spAutoFit/>
          </a:bodyPr>
          <a:lstStyle/>
          <a:p>
            <a:pPr marL="0" marR="0" algn="l">
              <a:spcBef>
                <a:spcPts val="0"/>
              </a:spcBef>
              <a:spcAft>
                <a:spcPts val="0"/>
              </a:spcAft>
            </a:pPr>
            <a:r>
              <a:rPr lang="en-US" sz="3200" b="1" dirty="0">
                <a:effectLst/>
                <a:latin typeface="Arial Narrow" panose="020B0606020202030204" pitchFamily="34" charset="0"/>
                <a:ea typeface="Calibri" panose="020F0502020204030204" pitchFamily="34" charset="0"/>
                <a:cs typeface="Times New Roman" panose="02020603050405020304" pitchFamily="18" charset="0"/>
              </a:rPr>
              <a:t>Luke 17:14</a:t>
            </a:r>
          </a:p>
          <a:p>
            <a:pPr marL="0" marR="0" algn="l">
              <a:spcBef>
                <a:spcPts val="0"/>
              </a:spcBef>
              <a:spcAft>
                <a:spcPts val="0"/>
              </a:spcAft>
            </a:pP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baseline="30000" dirty="0">
                <a:effectLst/>
                <a:latin typeface="Arial Narrow" panose="020B0606020202030204" pitchFamily="34" charset="0"/>
                <a:ea typeface="Calibri" panose="020F0502020204030204" pitchFamily="34" charset="0"/>
                <a:cs typeface="Times New Roman" panose="02020603050405020304" pitchFamily="18" charset="0"/>
              </a:rPr>
              <a:t>14</a:t>
            </a:r>
            <a:r>
              <a:rPr lang="en-US" sz="3200" dirty="0">
                <a:latin typeface="Arial Narrow" panose="020B0606020202030204" pitchFamily="34" charset="0"/>
                <a:ea typeface="Calibri" panose="020F0502020204030204" pitchFamily="34" charset="0"/>
                <a:cs typeface="Times New Roman" panose="02020603050405020304" pitchFamily="18" charset="0"/>
              </a:rPr>
              <a:t> When he saw them he said to them, “Go and show yourselves to the priests.” And as they went they were cleansed. </a:t>
            </a: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27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649</TotalTime>
  <Words>414</Words>
  <Application>Microsoft Office PowerPoint</Application>
  <PresentationFormat>On-screen Show (4:3)</PresentationFormat>
  <Paragraphs>28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6</cp:revision>
  <dcterms:created xsi:type="dcterms:W3CDTF">2020-08-09T13:20:28Z</dcterms:created>
  <dcterms:modified xsi:type="dcterms:W3CDTF">2023-07-16T12:26:21Z</dcterms:modified>
</cp:coreProperties>
</file>