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65"/>
  </p:normalViewPr>
  <p:slideViewPr>
    <p:cSldViewPr snapToGrid="0">
      <p:cViewPr varScale="1">
        <p:scale>
          <a:sx n="113" d="100"/>
          <a:sy n="113" d="100"/>
        </p:scale>
        <p:origin x="16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34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796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75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17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70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4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15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6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0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3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B3FD2-F8B8-4ADF-8566-5E8409BE39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Biblical Masculinity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CAB3A8-A581-F939-0B3A-01B6F8133D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 Corinthians 16:13-14</a:t>
            </a:r>
          </a:p>
        </p:txBody>
      </p:sp>
      <p:pic>
        <p:nvPicPr>
          <p:cNvPr id="1028" name="Picture 4" descr="Free Templar Knight photo and picture">
            <a:extLst>
              <a:ext uri="{FF2B5EF4-FFF2-40B4-BE49-F238E27FC236}">
                <a16:creationId xmlns:a16="http://schemas.microsoft.com/office/drawing/2014/main" id="{C2B411E0-0094-07B6-B9D5-013D3B068D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20" r="12933"/>
          <a:stretch/>
        </p:blipFill>
        <p:spPr bwMode="auto">
          <a:xfrm>
            <a:off x="6942666" y="759056"/>
            <a:ext cx="2370666" cy="533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67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8E7D56-0CE0-E864-439B-047371F36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</p:spPr>
        <p:txBody>
          <a:bodyPr>
            <a:normAutofit/>
          </a:bodyPr>
          <a:lstStyle/>
          <a:p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Stand Firm In The Faith!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818F6-3EB3-CBB8-E809-2DFC02E2A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564" y="2535446"/>
            <a:ext cx="7175792" cy="355445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not the problem, and you are not a victim!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in the world say that men are oppressors.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Titus 2:6-8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Timothy 4:12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men respond by saying that they are victims.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Ecclesiastes 3:16-17; 8:14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 your heart and remember why you are here! (Ecclesiastes 12:13-14)</a:t>
            </a:r>
          </a:p>
        </p:txBody>
      </p:sp>
      <p:pic>
        <p:nvPicPr>
          <p:cNvPr id="4" name="Picture 4" descr="Free Templar Knight photo and picture">
            <a:extLst>
              <a:ext uri="{FF2B5EF4-FFF2-40B4-BE49-F238E27FC236}">
                <a16:creationId xmlns:a16="http://schemas.microsoft.com/office/drawing/2014/main" id="{8E126199-2EF9-CAAF-C629-FF30A57580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60" r="21243"/>
          <a:stretch/>
        </p:blipFill>
        <p:spPr bwMode="auto">
          <a:xfrm>
            <a:off x="-101600" y="2526526"/>
            <a:ext cx="979448" cy="357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19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8E7D56-0CE0-E864-439B-047371F36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</p:spPr>
        <p:txBody>
          <a:bodyPr>
            <a:normAutofit/>
          </a:bodyPr>
          <a:lstStyle/>
          <a:p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Act Like Men!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818F6-3EB3-CBB8-E809-2DFC02E2A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564" y="2535446"/>
            <a:ext cx="7175792" cy="355445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this statement in context...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Corinthians 3:1; 14:20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Paul’s point is that we need to grow up!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settle for pretending to be a man!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settle for a pretend life.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settle for pretend relationships.</a:t>
            </a:r>
          </a:p>
        </p:txBody>
      </p:sp>
      <p:pic>
        <p:nvPicPr>
          <p:cNvPr id="4" name="Picture 4" descr="Free Templar Knight photo and picture">
            <a:extLst>
              <a:ext uri="{FF2B5EF4-FFF2-40B4-BE49-F238E27FC236}">
                <a16:creationId xmlns:a16="http://schemas.microsoft.com/office/drawing/2014/main" id="{8E126199-2EF9-CAAF-C629-FF30A57580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60" r="21243"/>
          <a:stretch/>
        </p:blipFill>
        <p:spPr bwMode="auto">
          <a:xfrm>
            <a:off x="-101600" y="2526526"/>
            <a:ext cx="979448" cy="357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91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8E7D56-0CE0-E864-439B-047371F36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</p:spPr>
        <p:txBody>
          <a:bodyPr>
            <a:normAutofit/>
          </a:bodyPr>
          <a:lstStyle/>
          <a:p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Be Strong!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818F6-3EB3-CBB8-E809-2DFC02E2A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564" y="2416774"/>
            <a:ext cx="7175792" cy="3792115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Humility- Be strong enough to see your own shortcomings and grow. (1 Peter 5:5)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7:3-4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Proverbs 8:33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Honesty- Be strong enough to live and speak the truth.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4:25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1:22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 Work- Be strong enough to do what needs to be done.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Corinthians 9:26-27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Timothy 2:22</a:t>
            </a:r>
          </a:p>
        </p:txBody>
      </p:sp>
      <p:pic>
        <p:nvPicPr>
          <p:cNvPr id="4" name="Picture 4" descr="Free Templar Knight photo and picture">
            <a:extLst>
              <a:ext uri="{FF2B5EF4-FFF2-40B4-BE49-F238E27FC236}">
                <a16:creationId xmlns:a16="http://schemas.microsoft.com/office/drawing/2014/main" id="{8E126199-2EF9-CAAF-C629-FF30A57580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60" r="21243"/>
          <a:stretch/>
        </p:blipFill>
        <p:spPr bwMode="auto">
          <a:xfrm>
            <a:off x="-101600" y="2526526"/>
            <a:ext cx="979448" cy="357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90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41</TotalTime>
  <Words>172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Corbel</vt:lpstr>
      <vt:lpstr>Wingdings 2</vt:lpstr>
      <vt:lpstr>Frame</vt:lpstr>
      <vt:lpstr>Biblical Masculinity</vt:lpstr>
      <vt:lpstr>Stand Firm In The Faith!</vt:lpstr>
      <vt:lpstr>Act Like Men!</vt:lpstr>
      <vt:lpstr>Be Strong!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Biblical Masculinity</dc:title>
  <dc:creator>Sid Latham</dc:creator>
  <cp:lastModifiedBy>Sid Latham</cp:lastModifiedBy>
  <cp:revision>2</cp:revision>
  <dcterms:created xsi:type="dcterms:W3CDTF">2023-07-30T09:59:53Z</dcterms:created>
  <dcterms:modified xsi:type="dcterms:W3CDTF">2023-07-30T12:46:02Z</dcterms:modified>
</cp:coreProperties>
</file>