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3" r:id="rId3"/>
    <p:sldId id="264" r:id="rId4"/>
    <p:sldId id="265" r:id="rId5"/>
    <p:sldId id="272" r:id="rId6"/>
    <p:sldId id="267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6632"/>
    <a:srgbClr val="D8C58B"/>
    <a:srgbClr val="FFF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1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6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8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0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2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7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22A14-B998-4333-88E1-C90A7E34415F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8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0BD761-03FE-4F02-AF7B-59C450EF0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9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79204E-BA6B-427A-8E7C-CAD12D8AABA4}"/>
              </a:ext>
            </a:extLst>
          </p:cNvPr>
          <p:cNvSpPr txBox="1"/>
          <p:nvPr/>
        </p:nvSpPr>
        <p:spPr>
          <a:xfrm>
            <a:off x="1871296" y="1919759"/>
            <a:ext cx="54014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Holy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That which is separated from the common and unclean.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1143000" y="3797196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Leviticus 10:10</a:t>
            </a:r>
            <a:r>
              <a:rPr lang="en-US" sz="3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3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1143000" y="1093073"/>
            <a:ext cx="6858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19:2  </a:t>
            </a:r>
          </a:p>
          <a:p>
            <a:pPr algn="ct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“Speak to all the congregation of the people of Israel and say to them, You shall be holy, for I the Lord your God am holy.</a:t>
            </a:r>
          </a:p>
          <a:p>
            <a:pPr algn="ctr"/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1:15-16 </a:t>
            </a:r>
          </a:p>
          <a:p>
            <a:pPr algn="ct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as he who called you is holy, you also be holy in all your conduct, since it is written, “You shall be holy, for I am holy.”</a:t>
            </a:r>
          </a:p>
          <a:p>
            <a:pPr algn="ctr"/>
            <a:r>
              <a:rPr lang="en-US" sz="3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4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463061" y="506919"/>
            <a:ext cx="81885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Holiness is Seen in His…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Limitless Power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i.e. Creation (Gen. 1:1; Rom. 1:19-20;        Deut. 3:24)</a:t>
            </a:r>
          </a:p>
          <a:p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Moral Perfection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Jn. 1:5; James 1:13, 17)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our experience (Rom. 3:23; 7:21-24)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F4456F-D0A9-485A-9147-9322CDDA6736}"/>
              </a:ext>
            </a:extLst>
          </p:cNvPr>
          <p:cNvSpPr txBox="1"/>
          <p:nvPr/>
        </p:nvSpPr>
        <p:spPr>
          <a:xfrm>
            <a:off x="1856642" y="4603896"/>
            <a:ext cx="540140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God is Holy!</a:t>
            </a:r>
          </a:p>
          <a:p>
            <a:pPr algn="ctr"/>
            <a:endParaRPr lang="en-US" sz="700" b="1" dirty="0"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latin typeface="Arial Narrow" panose="020B0606020202030204" pitchFamily="34" charset="0"/>
              </a:rPr>
              <a:t>Is. 6:3; Rev. 4:8; Ps. 99:5, 9</a:t>
            </a:r>
          </a:p>
        </p:txBody>
      </p:sp>
    </p:spTree>
    <p:extLst>
      <p:ext uri="{BB962C8B-B14F-4D97-AF65-F5344CB8AC3E}">
        <p14:creationId xmlns:p14="http://schemas.microsoft.com/office/powerpoint/2010/main" val="32506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997746" y="2185407"/>
            <a:ext cx="71485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called to reflect God’s moral holiness</a:t>
            </a:r>
          </a:p>
          <a:p>
            <a:pPr algn="ct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Pet. 1:15-16; Eph. 4:22-24</a:t>
            </a:r>
            <a:endParaRPr lang="en-US" sz="4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6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463061" y="506919"/>
            <a:ext cx="81885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as God is Holy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the Standard of Holiness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(Rom. 3:23;  Ex. 15:11; Deut. 3:24; 1 Sam. 2:2)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the LORD – true, authoritative God.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will is for our holiness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Thess. 4:3, 7)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a loving father, He helps us in this</a:t>
            </a:r>
          </a:p>
          <a:p>
            <a:pPr lvl="1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(Eph. 3:16-21; Phil. 4:12-13; 2 Chr. 16:9)</a:t>
            </a:r>
          </a:p>
          <a:p>
            <a:pPr lvl="1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Him through His Word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(Psalm 119:9-11;   1 Cor. 2:10-13)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463061" y="506919"/>
            <a:ext cx="81885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as God is Holy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4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Disassociate with unholiness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(Ps. 5:4; Hab. 1:13; 2 Cor. 6:16-18)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can’t dwell with the world and with God     (1 John 2:15-17; James 4:4; Matt. 6:24)</a:t>
            </a:r>
          </a:p>
          <a:p>
            <a:pPr marL="514350" indent="-514350">
              <a:buAutoNum type="arabicPeriod" startAt="4"/>
            </a:pPr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15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79204E-BA6B-427A-8E7C-CAD12D8AABA4}"/>
              </a:ext>
            </a:extLst>
          </p:cNvPr>
          <p:cNvSpPr txBox="1"/>
          <p:nvPr/>
        </p:nvSpPr>
        <p:spPr>
          <a:xfrm>
            <a:off x="1386585" y="2490281"/>
            <a:ext cx="637083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We can be made holy through faithful obedience to Jesus Christ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1 Pet. 1:17-21; Acts 26;18</a:t>
            </a:r>
          </a:p>
        </p:txBody>
      </p:sp>
    </p:spTree>
    <p:extLst>
      <p:ext uri="{BB962C8B-B14F-4D97-AF65-F5344CB8AC3E}">
        <p14:creationId xmlns:p14="http://schemas.microsoft.com/office/powerpoint/2010/main" val="74718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0BD761-03FE-4F02-AF7B-59C450EF0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5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322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13</cp:revision>
  <dcterms:created xsi:type="dcterms:W3CDTF">2019-09-07T19:56:42Z</dcterms:created>
  <dcterms:modified xsi:type="dcterms:W3CDTF">2023-06-25T13:15:03Z</dcterms:modified>
</cp:coreProperties>
</file>