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98" r:id="rId5"/>
    <p:sldId id="257" r:id="rId6"/>
    <p:sldId id="274" r:id="rId7"/>
    <p:sldId id="287" r:id="rId8"/>
    <p:sldId id="300" r:id="rId9"/>
    <p:sldId id="290" r:id="rId10"/>
    <p:sldId id="291" r:id="rId11"/>
    <p:sldId id="292" r:id="rId12"/>
    <p:sldId id="293" r:id="rId13"/>
    <p:sldId id="294" r:id="rId14"/>
    <p:sldId id="299" r:id="rId1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Dubai" panose="020B0503030403030204" pitchFamily="34" charset="-78"/>
      <p:regular r:id="rId26"/>
      <p:bold r:id="rId27"/>
    </p:embeddedFont>
    <p:embeddedFont>
      <p:font typeface="MV Boli" panose="02000500030200090000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90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3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2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1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6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69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337-134D-79A7-456E-C24BFADE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9CDF2-2597-4013-87D6-19076CBD0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EB16F-4C35-0518-9C15-E22A255B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4E8A-6E63-04A6-F189-28891267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B55EB-0274-1138-6434-AB7005A8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0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8D04-C417-6B52-0458-9A340773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0501-D383-8EAF-2801-9B16805E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E7F-78BA-475B-B4C9-C19EACFC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8A95B-E2A6-10BD-43C9-1C454EBB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72ED-B2B4-25AB-05AD-A6614A49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1F19-853C-F0BA-35AB-D7DB734E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FC6BE-4C25-54A0-99BD-5F522861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499F-9DB7-FB37-D8B2-3AA9091C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7CA09-178A-D481-4B42-0F219598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F4BAB-7F23-05D0-9069-D5160F61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2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AC0A-E663-263F-43EC-C25F5ED8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F1DD-A11E-1501-8569-28FC5F4A9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D6DCA-BA1D-4672-161C-FEBCB6E11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EA45E-B234-CF44-57D3-35D6C9F2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1422-8FB2-06A9-D12C-E86A848E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819E-F464-ADAD-72AF-0D6D62F8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0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A1-56D9-7A5D-4232-A1E189FC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4B00B-0015-1338-A2A8-B65835E0C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1FAC6-8296-5DF5-9714-8E62D932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077D2-7F3D-DE9C-5642-7964610BA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A2AD4-7FED-F79C-3FDA-17842A4AB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9F144-2556-55CA-7EBC-77C65BBE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4DF84-DDE4-EC1B-2907-45B2B3C1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38DC3-777B-01FE-9A3D-DD49D2FE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6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972F-E6EE-8CC8-FE9C-50348C47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22CE3-FBC0-7E7D-FCBF-73E20608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590AC-FBF7-8CAB-A7D3-EBE2EAEA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DBD4B-BECD-083C-BC64-3D0AB2CA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6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37A4B-8855-2C02-702A-6E92F7A4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677AD-EFA6-1BDC-83EC-1632A4BF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700E1-521B-D1C9-E42F-EBF89A32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9DB3-1DDA-0509-8D37-A2590B3D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E2FD-1645-19A0-99A9-B4A73C82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004E6-2309-4522-6FB0-7A0AB9971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7380B-4201-7152-8CAE-B787A802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8964-3582-1CB3-6868-3480DDEA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F43A5-5A49-E31A-0329-BAE52B6D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3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D203-2364-B739-589B-F5DD18A1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26807-C822-0B0D-95C4-223751B81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AFC7E-093C-3966-4F88-B5A41F1E3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24186-C163-4215-3738-E358C51A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5BC2A-BADE-59C5-2942-06FB280A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86D64-3CE8-93C9-275F-50C919A8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015B-DE3C-68CF-D6DA-E0ABA818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4043C-5C96-F683-BA93-D552A4DB1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0678D-C2CD-66AE-A9EF-A14995BC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BA577-B8C9-12CB-13D7-AA2CB37A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86A2-1363-E404-C8FA-3980DFA9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5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3BAFD-39D5-7FD5-E694-00BF64476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05D58-0CA4-358D-0781-C2B634ED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7314F-E417-404A-17FF-57DD7385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9913A-4BD7-254B-DD13-475F9673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4002A-5E21-B073-008A-922F37D6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5B18-2C36-44E4-A3FC-226304783C7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9549-CFBC-4298-9789-537030A19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74BB9-336B-F022-F519-DF2052B4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585B0-BFB6-2DFF-4679-ACBC0E64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EE1C7-83E9-A980-919E-C60BD019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3683-7402-42D3-836F-6868EA28BFB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0D2A-D5AC-E3E0-E542-4AE6785D4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95385-4E69-2B6A-774F-2A6D293CF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79F4-70A0-43BA-B61E-373520E7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9A76D-3A7A-7AB2-EDA4-8605862C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3" y="15266"/>
            <a:ext cx="2547665" cy="2299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FFBE6-C885-4AA3-3572-CF5468B6E58E}"/>
              </a:ext>
            </a:extLst>
          </p:cNvPr>
          <p:cNvSpPr txBox="1"/>
          <p:nvPr/>
        </p:nvSpPr>
        <p:spPr>
          <a:xfrm rot="21216244">
            <a:off x="507795" y="461126"/>
            <a:ext cx="1577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>
                <a:solidFill>
                  <a:srgbClr val="4472C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Saves 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C7992-C63F-C592-D21F-476CB150D4F8}"/>
              </a:ext>
            </a:extLst>
          </p:cNvPr>
          <p:cNvSpPr txBox="1"/>
          <p:nvPr/>
        </p:nvSpPr>
        <p:spPr>
          <a:xfrm>
            <a:off x="2965267" y="845068"/>
            <a:ext cx="574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Faithfulness: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1 Corinthians 15.1-2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8A5138-F7B4-5286-FAED-CC24FE3F66AD}"/>
              </a:ext>
            </a:extLst>
          </p:cNvPr>
          <p:cNvCxnSpPr>
            <a:cxnSpLocks/>
          </p:cNvCxnSpPr>
          <p:nvPr/>
        </p:nvCxnSpPr>
        <p:spPr>
          <a:xfrm>
            <a:off x="3030583" y="1409150"/>
            <a:ext cx="5871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4EA401-1608-030D-AEAE-85F778E3A2FD}"/>
              </a:ext>
            </a:extLst>
          </p:cNvPr>
          <p:cNvSpPr txBox="1"/>
          <p:nvPr/>
        </p:nvSpPr>
        <p:spPr>
          <a:xfrm>
            <a:off x="5721529" y="1422359"/>
            <a:ext cx="32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b="1" dirty="0">
                <a:solidFill>
                  <a:srgbClr val="4472C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 LIFE OF FAITH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DFD8C-9356-D559-9DC2-24DE610EC0D8}"/>
              </a:ext>
            </a:extLst>
          </p:cNvPr>
          <p:cNvSpPr txBox="1"/>
          <p:nvPr/>
        </p:nvSpPr>
        <p:spPr>
          <a:xfrm>
            <a:off x="2981596" y="2401957"/>
            <a:ext cx="6162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Jesus: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Matthew 1.21; Luke 19.10</a:t>
            </a:r>
          </a:p>
          <a:p>
            <a:pPr lvl="0" defTabSz="914400">
              <a:defRPr/>
            </a:pPr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Faith: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Acts 16.29-33</a:t>
            </a:r>
          </a:p>
          <a:p>
            <a:pPr lvl="0" defTabSz="914400">
              <a:defRPr/>
            </a:pPr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Word: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1 Peter 1.22-23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AB979B-C6D9-B514-FFB9-42819FE7B489}"/>
              </a:ext>
            </a:extLst>
          </p:cNvPr>
          <p:cNvCxnSpPr>
            <a:cxnSpLocks/>
          </p:cNvCxnSpPr>
          <p:nvPr/>
        </p:nvCxnSpPr>
        <p:spPr>
          <a:xfrm>
            <a:off x="3005881" y="3939809"/>
            <a:ext cx="5871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2393F1-2B00-3C35-F9C6-6E22F1F2196E}"/>
              </a:ext>
            </a:extLst>
          </p:cNvPr>
          <p:cNvSpPr txBox="1"/>
          <p:nvPr/>
        </p:nvSpPr>
        <p:spPr>
          <a:xfrm>
            <a:off x="6077084" y="3904768"/>
            <a:ext cx="279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b="1" dirty="0">
                <a:solidFill>
                  <a:srgbClr val="4472C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 MORE…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99B1C-A366-0753-3961-E9C3EC69EAE6}"/>
              </a:ext>
            </a:extLst>
          </p:cNvPr>
          <p:cNvSpPr txBox="1"/>
          <p:nvPr/>
        </p:nvSpPr>
        <p:spPr>
          <a:xfrm>
            <a:off x="474410" y="4946470"/>
            <a:ext cx="824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So, what saves us?</a:t>
            </a:r>
          </a:p>
        </p:txBody>
      </p:sp>
    </p:spTree>
    <p:extLst>
      <p:ext uri="{BB962C8B-B14F-4D97-AF65-F5344CB8AC3E}">
        <p14:creationId xmlns:p14="http://schemas.microsoft.com/office/powerpoint/2010/main" val="9506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644434" y="792478"/>
            <a:ext cx="8159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affirming one aspect of salvation never deny what God clearly and explicitly says elsewhere.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Psalm 119.160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It is not up to us rate  or create a scale measuring the importance of the various aspects of salvation.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Deuteronomy 29.29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Many facets/factors involved in our salvation.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Ephesians 3.8-10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5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119.160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827314" y="1506582"/>
            <a:ext cx="7506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 sum of Your word is truth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</a:t>
            </a:r>
            <a:endParaRPr lang="en-US" sz="600" b="1" i="1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ctr"/>
            <a:br>
              <a:rPr lang="en-US" sz="3600" b="1" dirty="0">
                <a:latin typeface="Arial Narrow" panose="020B0606020202030204" pitchFamily="34" charset="0"/>
              </a:rPr>
            </a:b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E0A7C-9A45-0F16-DB3C-E6D6D2DA06EF}"/>
              </a:ext>
            </a:extLst>
          </p:cNvPr>
          <p:cNvSpPr txBox="1"/>
          <p:nvPr/>
        </p:nvSpPr>
        <p:spPr>
          <a:xfrm>
            <a:off x="409301" y="2201232"/>
            <a:ext cx="8325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every one of Your righteous ordinances is everlasting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9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6B9E4F-4F5E-05F2-34AB-16E9B1574478}"/>
              </a:ext>
            </a:extLst>
          </p:cNvPr>
          <p:cNvSpPr/>
          <p:nvPr/>
        </p:nvSpPr>
        <p:spPr>
          <a:xfrm>
            <a:off x="1480457" y="274320"/>
            <a:ext cx="5991497" cy="630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AAD93-B006-9562-17D5-47B390896A3F}"/>
              </a:ext>
            </a:extLst>
          </p:cNvPr>
          <p:cNvSpPr txBox="1"/>
          <p:nvPr/>
        </p:nvSpPr>
        <p:spPr>
          <a:xfrm>
            <a:off x="1959429" y="766749"/>
            <a:ext cx="51380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1.	Read everything carefully before doing anything.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2.	Put your name in the upper right-hand corner of 	this page….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  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22.	Now that you have finished reading 	everything, do sentences 1 and 2! Keep busy so 	that others will continue to read without 	disturbance from you. Do not make any sign to 	give a clue to your having completed the 	assigned task.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BAF9E75-0654-D59D-6660-3F6625838E98}"/>
              </a:ext>
            </a:extLst>
          </p:cNvPr>
          <p:cNvSpPr/>
          <p:nvPr/>
        </p:nvSpPr>
        <p:spPr>
          <a:xfrm>
            <a:off x="4249783" y="1994262"/>
            <a:ext cx="557348" cy="1898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&amp; THE SUM OF 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WORD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0333" y="2794575"/>
            <a:ext cx="54774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6,2023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1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119.160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827314" y="1506582"/>
            <a:ext cx="7506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 sum of Your word is truth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</a:t>
            </a:r>
            <a:endParaRPr lang="en-US" sz="600" b="1" i="1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ctr"/>
            <a:br>
              <a:rPr lang="en-US" sz="3600" b="1" dirty="0">
                <a:latin typeface="Arial Narrow" panose="020B0606020202030204" pitchFamily="34" charset="0"/>
              </a:rPr>
            </a:b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E0A7C-9A45-0F16-DB3C-E6D6D2DA06EF}"/>
              </a:ext>
            </a:extLst>
          </p:cNvPr>
          <p:cNvSpPr txBox="1"/>
          <p:nvPr/>
        </p:nvSpPr>
        <p:spPr>
          <a:xfrm>
            <a:off x="409301" y="2201232"/>
            <a:ext cx="8325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every one of Your righteous ordinances is everlasting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6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119.160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827314" y="1506582"/>
            <a:ext cx="7506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The sum of Your word is truth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,</a:t>
            </a:r>
            <a:endParaRPr lang="en-US" sz="600" b="1" i="1" dirty="0"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  <a:p>
            <a:pPr algn="ctr"/>
            <a:br>
              <a:rPr lang="en-US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en-US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E0A7C-9A45-0F16-DB3C-E6D6D2DA06EF}"/>
              </a:ext>
            </a:extLst>
          </p:cNvPr>
          <p:cNvSpPr txBox="1"/>
          <p:nvPr/>
        </p:nvSpPr>
        <p:spPr>
          <a:xfrm>
            <a:off x="409301" y="2201232"/>
            <a:ext cx="8325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every one of Your righteous ordinances is everlasting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602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905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2" y="1371600"/>
            <a:ext cx="6248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 =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124200"/>
            <a:ext cx="7239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 Narrow" panose="020B0606020202030204" pitchFamily="34" charset="0"/>
              </a:rPr>
              <a:t>Individual Parts Are True </a:t>
            </a:r>
          </a:p>
          <a:p>
            <a:pPr algn="ctr" defTabSz="914400"/>
            <a:endParaRPr lang="en-US" sz="1200" b="1" dirty="0">
              <a:ln w="18415" cmpd="sng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latin typeface="Arial Narrow" panose="020B0606020202030204" pitchFamily="34" charset="0"/>
            </a:endParaRPr>
          </a:p>
          <a:p>
            <a:pPr algn="ctr" defTabSz="914400"/>
            <a:r>
              <a:rPr lang="en-US" sz="2800" b="1" dirty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 Narrow" panose="020B0606020202030204" pitchFamily="34" charset="0"/>
              </a:rPr>
              <a:t>Individual Parts While True Are Not The Sum</a:t>
            </a:r>
          </a:p>
          <a:p>
            <a:pPr algn="ctr" defTabSz="914400"/>
            <a:endParaRPr lang="en-US" sz="1200" b="1" dirty="0">
              <a:ln w="18415" cmpd="sng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latin typeface="Arial Narrow" panose="020B0606020202030204" pitchFamily="34" charset="0"/>
            </a:endParaRPr>
          </a:p>
          <a:p>
            <a:pPr algn="ctr" defTabSz="914400"/>
            <a:r>
              <a:rPr lang="en-US" sz="2800" b="1" dirty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 Narrow" panose="020B0606020202030204" pitchFamily="34" charset="0"/>
              </a:rPr>
              <a:t>If One Part Is Removed It Is No Longer The Sum</a:t>
            </a:r>
          </a:p>
          <a:p>
            <a:pPr algn="ctr" defTabSz="914400"/>
            <a:endParaRPr lang="en-US" sz="1100" b="1" dirty="0">
              <a:ln w="18415" cmpd="sng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latin typeface="Arial Narrow" panose="020B0606020202030204" pitchFamily="34" charset="0"/>
            </a:endParaRPr>
          </a:p>
          <a:p>
            <a:pPr algn="ctr" defTabSz="914400"/>
            <a:r>
              <a:rPr lang="en-US" sz="2800" b="1" dirty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 Narrow" panose="020B0606020202030204" pitchFamily="34" charset="0"/>
              </a:rPr>
              <a:t>Only The Sum Is The Sum</a:t>
            </a:r>
          </a:p>
        </p:txBody>
      </p:sp>
    </p:spTree>
    <p:extLst>
      <p:ext uri="{BB962C8B-B14F-4D97-AF65-F5344CB8AC3E}">
        <p14:creationId xmlns:p14="http://schemas.microsoft.com/office/powerpoint/2010/main" val="11445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119.160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897D90-5074-2BDB-E9D8-97FC91795C30}"/>
              </a:ext>
            </a:extLst>
          </p:cNvPr>
          <p:cNvSpPr txBox="1"/>
          <p:nvPr/>
        </p:nvSpPr>
        <p:spPr>
          <a:xfrm>
            <a:off x="644434" y="592181"/>
            <a:ext cx="81599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Must be true to be part of the sum.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While we may discover individual truths, we must recognize they may or may not be the sum of God’s truth.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01489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If we leave something out, it is not the sum of God’s truth.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4890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4890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Only the sum is God’s truth.</a:t>
            </a:r>
          </a:p>
        </p:txBody>
      </p:sp>
    </p:spTree>
    <p:extLst>
      <p:ext uri="{BB962C8B-B14F-4D97-AF65-F5344CB8AC3E}">
        <p14:creationId xmlns:p14="http://schemas.microsoft.com/office/powerpoint/2010/main" val="15934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9A76D-3A7A-7AB2-EDA4-8605862C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3" y="15266"/>
            <a:ext cx="2547665" cy="2299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FFBE6-C885-4AA3-3572-CF5468B6E58E}"/>
              </a:ext>
            </a:extLst>
          </p:cNvPr>
          <p:cNvSpPr txBox="1"/>
          <p:nvPr/>
        </p:nvSpPr>
        <p:spPr>
          <a:xfrm rot="21216244">
            <a:off x="507795" y="461126"/>
            <a:ext cx="1577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>
                <a:solidFill>
                  <a:srgbClr val="4472C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Saves 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C7992-C63F-C592-D21F-476CB150D4F8}"/>
              </a:ext>
            </a:extLst>
          </p:cNvPr>
          <p:cNvSpPr txBox="1"/>
          <p:nvPr/>
        </p:nvSpPr>
        <p:spPr>
          <a:xfrm>
            <a:off x="2965267" y="366091"/>
            <a:ext cx="5748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Grace: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Ephesians 2.4-7</a:t>
            </a:r>
          </a:p>
          <a:p>
            <a:pPr defTabSz="685800"/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Baptism: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1 Peter 3.18-22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8A5138-F7B4-5286-FAED-CC24FE3F66AD}"/>
              </a:ext>
            </a:extLst>
          </p:cNvPr>
          <p:cNvCxnSpPr>
            <a:cxnSpLocks/>
          </p:cNvCxnSpPr>
          <p:nvPr/>
        </p:nvCxnSpPr>
        <p:spPr>
          <a:xfrm>
            <a:off x="3030583" y="1409150"/>
            <a:ext cx="5871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4EA401-1608-030D-AEAE-85F778E3A2FD}"/>
              </a:ext>
            </a:extLst>
          </p:cNvPr>
          <p:cNvSpPr txBox="1"/>
          <p:nvPr/>
        </p:nvSpPr>
        <p:spPr>
          <a:xfrm>
            <a:off x="5721529" y="1422359"/>
            <a:ext cx="32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b="1" dirty="0">
                <a:solidFill>
                  <a:srgbClr val="4472C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POLARIZING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0DA8D-A8F7-E081-CF37-35DB9EFDE31F}"/>
              </a:ext>
            </a:extLst>
          </p:cNvPr>
          <p:cNvSpPr txBox="1"/>
          <p:nvPr/>
        </p:nvSpPr>
        <p:spPr>
          <a:xfrm>
            <a:off x="3030583" y="2201431"/>
            <a:ext cx="587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Calling On: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Acts 2.21; 22.16</a:t>
            </a:r>
          </a:p>
          <a:p>
            <a:pPr defTabSz="685800">
              <a:defRPr/>
            </a:pPr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Confession: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Romans 10.8-10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73A7DB-6F20-4779-20FD-3EEDC710E486}"/>
              </a:ext>
            </a:extLst>
          </p:cNvPr>
          <p:cNvCxnSpPr>
            <a:cxnSpLocks/>
          </p:cNvCxnSpPr>
          <p:nvPr/>
        </p:nvCxnSpPr>
        <p:spPr>
          <a:xfrm>
            <a:off x="3027313" y="3228157"/>
            <a:ext cx="5871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E58F65-9743-F9FF-84E2-927300AC2ADF}"/>
              </a:ext>
            </a:extLst>
          </p:cNvPr>
          <p:cNvSpPr txBox="1"/>
          <p:nvPr/>
        </p:nvSpPr>
        <p:spPr>
          <a:xfrm>
            <a:off x="6385564" y="3231566"/>
            <a:ext cx="252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b="1" dirty="0">
                <a:solidFill>
                  <a:srgbClr val="4472C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VOCAL RESPONSES?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DFD8C-9356-D559-9DC2-24DE610EC0D8}"/>
              </a:ext>
            </a:extLst>
          </p:cNvPr>
          <p:cNvSpPr txBox="1"/>
          <p:nvPr/>
        </p:nvSpPr>
        <p:spPr>
          <a:xfrm>
            <a:off x="2981597" y="4361372"/>
            <a:ext cx="558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3200" b="1" dirty="0">
                <a:solidFill>
                  <a:srgbClr val="4472C4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Repentance: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  <a:cs typeface="DaunPenh" panose="01010101010101010101" pitchFamily="2" charset="0"/>
              </a:rPr>
              <a:t>Luke 13.1-5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AB979B-C6D9-B514-FFB9-42819FE7B489}"/>
              </a:ext>
            </a:extLst>
          </p:cNvPr>
          <p:cNvCxnSpPr>
            <a:cxnSpLocks/>
          </p:cNvCxnSpPr>
          <p:nvPr/>
        </p:nvCxnSpPr>
        <p:spPr>
          <a:xfrm>
            <a:off x="3005881" y="4915165"/>
            <a:ext cx="5871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2393F1-2B00-3C35-F9C6-6E22F1F2196E}"/>
              </a:ext>
            </a:extLst>
          </p:cNvPr>
          <p:cNvSpPr txBox="1"/>
          <p:nvPr/>
        </p:nvSpPr>
        <p:spPr>
          <a:xfrm>
            <a:off x="6129337" y="4871420"/>
            <a:ext cx="279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b="1" dirty="0">
                <a:solidFill>
                  <a:srgbClr val="4472C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CHANGED HEART</a:t>
            </a:r>
          </a:p>
        </p:txBody>
      </p:sp>
    </p:spTree>
    <p:extLst>
      <p:ext uri="{BB962C8B-B14F-4D97-AF65-F5344CB8AC3E}">
        <p14:creationId xmlns:p14="http://schemas.microsoft.com/office/powerpoint/2010/main" val="7317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</TotalTime>
  <Words>376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Narrow</vt:lpstr>
      <vt:lpstr>MV Boli</vt:lpstr>
      <vt:lpstr>Calibri Light</vt:lpstr>
      <vt:lpstr>Arial</vt:lpstr>
      <vt:lpstr>Dubai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6</cp:revision>
  <dcterms:created xsi:type="dcterms:W3CDTF">2023-05-25T18:47:28Z</dcterms:created>
  <dcterms:modified xsi:type="dcterms:W3CDTF">2023-06-06T13:00:22Z</dcterms:modified>
</cp:coreProperties>
</file>