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Abril Fatface"/>
      <p:regular r:id="rId14"/>
    </p:embeddedFont>
    <p:embeddedFont>
      <p:font typeface="Griffy"/>
      <p:regular r:id="rId15"/>
    </p:embeddedFont>
    <p:embeddedFont>
      <p:font typeface="Poppins"/>
      <p:regular r:id="rId16"/>
      <p:bold r:id="rId17"/>
      <p:italic r:id="rId18"/>
      <p:boldItalic r:id="rId19"/>
    </p:embeddedFont>
    <p:embeddedFont>
      <p:font typeface="Barlow Condensed"/>
      <p:regular r:id="rId20"/>
      <p:bold r:id="rId21"/>
      <p:italic r:id="rId22"/>
      <p:boldItalic r:id="rId23"/>
    </p:embeddedFont>
    <p:embeddedFont>
      <p:font typeface="Coming Soon"/>
      <p:regular r:id="rId24"/>
    </p:embeddedFont>
    <p:embeddedFont>
      <p:font typeface="Chelsea Market"/>
      <p:regular r:id="rId25"/>
    </p:embeddedFont>
    <p:embeddedFont>
      <p:font typeface="Homemade Appl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regular.fntdata"/><Relationship Id="rId22" Type="http://schemas.openxmlformats.org/officeDocument/2006/relationships/font" Target="fonts/BarlowCondensed-italic.fntdata"/><Relationship Id="rId21" Type="http://schemas.openxmlformats.org/officeDocument/2006/relationships/font" Target="fonts/BarlowCondensed-bold.fntdata"/><Relationship Id="rId24" Type="http://schemas.openxmlformats.org/officeDocument/2006/relationships/font" Target="fonts/ComingSoon-regular.fntdata"/><Relationship Id="rId23" Type="http://schemas.openxmlformats.org/officeDocument/2006/relationships/font" Target="fonts/BarlowCondense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omemadeApple-regular.fntdata"/><Relationship Id="rId25" Type="http://schemas.openxmlformats.org/officeDocument/2006/relationships/font" Target="fonts/ChelseaMarke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Griffy-regular.fntdata"/><Relationship Id="rId14" Type="http://schemas.openxmlformats.org/officeDocument/2006/relationships/font" Target="fonts/AbrilFatface-regular.fntdata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0b91b973a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230b91b973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0b91b973a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230b91b973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James 1: 26-27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26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If anyone thinks himself to be religious, yet does not bridle his tongue but deceives his </a:t>
            </a:r>
            <a:r>
              <a:rPr i="1" lang="en" sz="1200">
                <a:solidFill>
                  <a:schemeClr val="dk1"/>
                </a:solidFill>
                <a:highlight>
                  <a:srgbClr val="FFFFFF"/>
                </a:highlight>
              </a:rPr>
              <a:t>own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heart, this person’s religion is worthless. </a:t>
            </a: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27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Pure and undefiled religion in the sight of </a:t>
            </a:r>
            <a:r>
              <a:rPr i="1" lang="en" sz="1200">
                <a:solidFill>
                  <a:schemeClr val="dk1"/>
                </a:solidFill>
                <a:highlight>
                  <a:srgbClr val="FFFFFF"/>
                </a:highlight>
              </a:rPr>
              <a:t>our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God and Father is this: to visit orphans and widows in their distress, </a:t>
            </a:r>
            <a:r>
              <a:rPr i="1" lang="en" sz="1200">
                <a:solidFill>
                  <a:schemeClr val="dk1"/>
                </a:solidFill>
                <a:highlight>
                  <a:srgbClr val="FFFFFF"/>
                </a:highlight>
              </a:rPr>
              <a:t>and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to keep oneself unstained by the world.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4.png"/><Relationship Id="rId12" Type="http://schemas.openxmlformats.org/officeDocument/2006/relationships/image" Target="../media/image20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54" name="Google Shape;54;p12"/>
          <p:cNvSpPr txBox="1"/>
          <p:nvPr>
            <p:ph idx="2" type="title"/>
          </p:nvPr>
        </p:nvSpPr>
        <p:spPr>
          <a:xfrm>
            <a:off x="774875" y="440975"/>
            <a:ext cx="11001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riffy"/>
              <a:buNone/>
              <a:defRPr sz="6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3" type="title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56" name="Google Shape;56;p12"/>
          <p:cNvSpPr txBox="1"/>
          <p:nvPr>
            <p:ph idx="4" type="title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5" type="body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6" type="body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2910425" y="1858800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2910425" y="3410725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3" name="Google Shape;63;p13"/>
          <p:cNvSpPr txBox="1"/>
          <p:nvPr>
            <p:ph idx="3" type="subTitle"/>
          </p:nvPr>
        </p:nvSpPr>
        <p:spPr>
          <a:xfrm>
            <a:off x="5807197" y="3363243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5807207" y="1876150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5" name="Google Shape;65;p13"/>
          <p:cNvSpPr txBox="1"/>
          <p:nvPr>
            <p:ph idx="5" type="subTitle"/>
          </p:nvPr>
        </p:nvSpPr>
        <p:spPr>
          <a:xfrm>
            <a:off x="8823328" y="1840350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8823328" y="3345805"/>
            <a:ext cx="25452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7" name="Google Shape;67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7" type="body"/>
          </p:nvPr>
        </p:nvSpPr>
        <p:spPr>
          <a:xfrm>
            <a:off x="5807207" y="2285000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3"/>
          <p:cNvSpPr txBox="1"/>
          <p:nvPr>
            <p:ph idx="8" type="body"/>
          </p:nvPr>
        </p:nvSpPr>
        <p:spPr>
          <a:xfrm>
            <a:off x="8823328" y="3762625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0" name="Google Shape;70;p13"/>
          <p:cNvSpPr txBox="1"/>
          <p:nvPr>
            <p:ph idx="9" type="body"/>
          </p:nvPr>
        </p:nvSpPr>
        <p:spPr>
          <a:xfrm>
            <a:off x="8823328" y="2238625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" name="Google Shape;71;p13"/>
          <p:cNvSpPr txBox="1"/>
          <p:nvPr>
            <p:ph idx="13" type="body"/>
          </p:nvPr>
        </p:nvSpPr>
        <p:spPr>
          <a:xfrm>
            <a:off x="2910425" y="2285000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2" name="Google Shape;72;p13"/>
          <p:cNvSpPr txBox="1"/>
          <p:nvPr>
            <p:ph idx="14" type="body"/>
          </p:nvPr>
        </p:nvSpPr>
        <p:spPr>
          <a:xfrm>
            <a:off x="5807197" y="3780063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3" name="Google Shape;73;p13"/>
          <p:cNvSpPr txBox="1"/>
          <p:nvPr>
            <p:ph idx="15" type="body"/>
          </p:nvPr>
        </p:nvSpPr>
        <p:spPr>
          <a:xfrm>
            <a:off x="2910425" y="3809000"/>
            <a:ext cx="25452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76" name="Google Shape;76;p14"/>
          <p:cNvSpPr txBox="1"/>
          <p:nvPr>
            <p:ph idx="2" type="subTitle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3" type="body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9" name="Google Shape;79;p14"/>
          <p:cNvSpPr txBox="1"/>
          <p:nvPr>
            <p:ph idx="4" type="body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82" name="Google Shape;82;p15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84" name="Google Shape;84;p15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86" name="Google Shape;86;p15"/>
          <p:cNvSpPr txBox="1"/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6" type="body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8" name="Google Shape;88;p15"/>
          <p:cNvSpPr txBox="1"/>
          <p:nvPr>
            <p:ph idx="7" type="body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9" name="Google Shape;89;p15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0" name="Google Shape;90;p15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1" name="Google Shape;91;p15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subTitle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1 Background image">
  <p:cSld name="CUSTOM_10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19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8" name="Google Shape;108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" name="Google Shape;109;p21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2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b="0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b="0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" sz="30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i="0" sz="3000" u="none" cap="none" strike="noStrike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b="0" i="0" lang="en" sz="2700" u="sng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i="0" lang="en" sz="44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0" i="0" lang="en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b="0" i="0" sz="27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b="0" i="0" sz="20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11" name="Google Shape;111;p2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112" name="Google Shape;112;p21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1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1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21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2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i="0" sz="2400" u="none" cap="none" strike="noStrike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 1">
  <p:cSld name="CUSTOM_18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 b="0" l="0" r="0" t="289"/>
          <a:stretch/>
        </p:blipFill>
        <p:spPr>
          <a:xfrm rot="5400000">
            <a:off x="2697455" y="-2702130"/>
            <a:ext cx="6853373" cy="12257636"/>
          </a:xfrm>
          <a:custGeom>
            <a:rect b="b" l="l" r="r" t="t"/>
            <a:pathLst>
              <a:path extrusionOk="0" h="12288357" w="6853373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 1 1">
  <p:cSld name="CUSTOM_18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22" name="Google Shape;122;p23"/>
          <p:cNvSpPr/>
          <p:nvPr/>
        </p:nvSpPr>
        <p:spPr>
          <a:xfrm>
            <a:off x="0" y="6563875"/>
            <a:ext cx="12192000" cy="294000"/>
          </a:xfrm>
          <a:prstGeom prst="trapezoid">
            <a:avLst>
              <a:gd fmla="val 107636" name="adj"/>
            </a:avLst>
          </a:prstGeom>
          <a:solidFill>
            <a:srgbClr val="3B3B3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/>
          <p:nvPr/>
        </p:nvSpPr>
        <p:spPr>
          <a:xfrm rot="5400000">
            <a:off x="-3282000" y="3282000"/>
            <a:ext cx="6858000" cy="294000"/>
          </a:xfrm>
          <a:prstGeom prst="trapezoid">
            <a:avLst>
              <a:gd fmla="val 93614" name="adj"/>
            </a:avLst>
          </a:prstGeom>
          <a:solidFill>
            <a:srgbClr val="3B3B3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 rot="10800000">
            <a:off x="0" y="0"/>
            <a:ext cx="12192000" cy="294000"/>
          </a:xfrm>
          <a:prstGeom prst="trapezoid">
            <a:avLst>
              <a:gd fmla="val 107636" name="adj"/>
            </a:avLst>
          </a:prstGeom>
          <a:solidFill>
            <a:srgbClr val="3B3B3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 flipH="1" rot="-5400000">
            <a:off x="8615950" y="3282000"/>
            <a:ext cx="6858000" cy="294000"/>
          </a:xfrm>
          <a:prstGeom prst="trapezoid">
            <a:avLst>
              <a:gd fmla="val 93614" name="adj"/>
            </a:avLst>
          </a:prstGeom>
          <a:solidFill>
            <a:srgbClr val="3B3B3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73675" y="8981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268277" y="2024175"/>
            <a:ext cx="47688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3235000" y="593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048050" y="2684350"/>
            <a:ext cx="4907400" cy="3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1" name="Google Shape;31;p7"/>
          <p:cNvSpPr txBox="1"/>
          <p:nvPr>
            <p:ph idx="2" type="subTitle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4" name="Google Shape;34;p7"/>
          <p:cNvSpPr txBox="1"/>
          <p:nvPr>
            <p:ph idx="4" type="body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37" name="Google Shape;37;p8"/>
          <p:cNvSpPr txBox="1"/>
          <p:nvPr>
            <p:ph idx="1" type="subTitle"/>
          </p:nvPr>
        </p:nvSpPr>
        <p:spPr>
          <a:xfrm>
            <a:off x="1009450" y="5614675"/>
            <a:ext cx="106224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113405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0" name="Google Shape;40;p9"/>
          <p:cNvSpPr txBox="1"/>
          <p:nvPr>
            <p:ph idx="2" type="subTitle"/>
          </p:nvPr>
        </p:nvSpPr>
        <p:spPr>
          <a:xfrm>
            <a:off x="460960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1" name="Google Shape;41;p9"/>
          <p:cNvSpPr txBox="1"/>
          <p:nvPr>
            <p:ph idx="3" type="subTitle"/>
          </p:nvPr>
        </p:nvSpPr>
        <p:spPr>
          <a:xfrm>
            <a:off x="8085153" y="2237200"/>
            <a:ext cx="27669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1134050" y="593375"/>
            <a:ext cx="971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4" type="body"/>
          </p:nvPr>
        </p:nvSpPr>
        <p:spPr>
          <a:xfrm>
            <a:off x="1134050" y="2979950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4" name="Google Shape;44;p9"/>
          <p:cNvSpPr txBox="1"/>
          <p:nvPr>
            <p:ph idx="5" type="body"/>
          </p:nvPr>
        </p:nvSpPr>
        <p:spPr>
          <a:xfrm>
            <a:off x="4609600" y="2979926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5" name="Google Shape;45;p9"/>
          <p:cNvSpPr txBox="1"/>
          <p:nvPr>
            <p:ph idx="6" type="body"/>
          </p:nvPr>
        </p:nvSpPr>
        <p:spPr>
          <a:xfrm>
            <a:off x="8085150" y="2979925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33475" y="4813250"/>
            <a:ext cx="10909200" cy="15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1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8E8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0578" y="189420"/>
            <a:ext cx="11830683" cy="64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">
            <a:alphaModFix/>
          </a:blip>
          <a:srcRect b="0" l="0" r="0" t="289"/>
          <a:stretch/>
        </p:blipFill>
        <p:spPr>
          <a:xfrm rot="5400000">
            <a:off x="2697455" y="-2702130"/>
            <a:ext cx="6853373" cy="12257636"/>
          </a:xfrm>
          <a:custGeom>
            <a:rect b="b" l="l" r="r" t="t"/>
            <a:pathLst>
              <a:path extrusionOk="0" h="12288357" w="6853373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b="0" i="0" sz="4000" u="none" cap="none" strike="noStrik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b="0" i="0" sz="4000" u="none" cap="none" strike="noStrik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b="0" i="0" sz="4000" u="none" cap="none" strike="noStrik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b="0" i="0" sz="4000" u="none" cap="none" strike="noStrik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b="0" i="0" sz="4000" u="none" cap="none" strike="noStrik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b="0" i="0" sz="4000" u="none" cap="none" strike="noStrik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b="0" i="0" sz="4000" u="none" cap="none" strike="noStrik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b="0" i="0" sz="4000" u="none" cap="none" strike="noStrik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b="0" i="0" sz="4000" u="none" cap="none" strike="noStrik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b="1" i="0" sz="2000" u="none" cap="none" strike="noStrik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indent="-35560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b="1" i="0" sz="2000" u="none" cap="none" strike="noStrik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b="1" i="0" sz="2000" u="none" cap="none" strike="noStrik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b="1" i="0" sz="2000" u="none" cap="none" strike="noStrik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b="1" i="0" sz="2000" u="none" cap="none" strike="noStrik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b="1" i="0" sz="2000" u="none" cap="none" strike="noStrik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b="1" i="0" sz="2000" u="none" cap="none" strike="noStrik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b="1" i="0" sz="2000" u="none" cap="none" strike="noStrik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b="1" i="0" sz="2000" u="none" cap="none" strike="noStrik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374550" y="5893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b="0" i="0" sz="1400" u="none" cap="none" strike="noStrike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26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7.jp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21.png"/><Relationship Id="rId10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277575" y="2612900"/>
            <a:ext cx="57861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 sz="6100"/>
              <a:t>The Fatherless</a:t>
            </a:r>
            <a:endParaRPr sz="6100"/>
          </a:p>
        </p:txBody>
      </p:sp>
      <p:sp>
        <p:nvSpPr>
          <p:cNvPr id="131" name="Google Shape;131;p24"/>
          <p:cNvSpPr txBox="1"/>
          <p:nvPr>
            <p:ph idx="1" type="subTitle"/>
          </p:nvPr>
        </p:nvSpPr>
        <p:spPr>
          <a:xfrm>
            <a:off x="381786" y="5598018"/>
            <a:ext cx="11425286" cy="61424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900"/>
              <a:buNone/>
            </a:pPr>
            <a:r>
              <a:rPr lang="en" sz="2200"/>
              <a:t>A Christian’s Responsibility</a:t>
            </a:r>
            <a:endParaRPr sz="2200"/>
          </a:p>
        </p:txBody>
      </p:sp>
      <p:pic>
        <p:nvPicPr>
          <p:cNvPr descr="A picture containing plant&#10;&#10;Description automatically generated" id="132" name="Google Shape;132;p24"/>
          <p:cNvPicPr preferRelativeResize="0"/>
          <p:nvPr/>
        </p:nvPicPr>
        <p:blipFill rotWithShape="1">
          <a:blip r:embed="rId3">
            <a:alphaModFix/>
          </a:blip>
          <a:srcRect b="25889" l="28678" r="60320" t="45968"/>
          <a:stretch/>
        </p:blipFill>
        <p:spPr>
          <a:xfrm rot="465910">
            <a:off x="1581633" y="948797"/>
            <a:ext cx="1123354" cy="815520"/>
          </a:xfrm>
          <a:custGeom>
            <a:rect b="b" l="l" r="r" t="t"/>
            <a:pathLst>
              <a:path extrusionOk="0" h="816204" w="1124296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icture containing plant&#10;&#10;Description automatically generated" id="133" name="Google Shape;133;p24"/>
          <p:cNvPicPr preferRelativeResize="0"/>
          <p:nvPr/>
        </p:nvPicPr>
        <p:blipFill rotWithShape="1">
          <a:blip r:embed="rId4">
            <a:alphaModFix/>
          </a:blip>
          <a:srcRect b="25889" l="28678" r="60320" t="45968"/>
          <a:stretch/>
        </p:blipFill>
        <p:spPr>
          <a:xfrm rot="6375612">
            <a:off x="9537580" y="948382"/>
            <a:ext cx="1124296" cy="816204"/>
          </a:xfrm>
          <a:custGeom>
            <a:rect b="b" l="l" r="r" t="t"/>
            <a:pathLst>
              <a:path extrusionOk="0" h="816204" w="1124296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icture containing plant&#10;&#10;Description automatically generated" id="134" name="Google Shape;134;p24"/>
          <p:cNvPicPr preferRelativeResize="0"/>
          <p:nvPr/>
        </p:nvPicPr>
        <p:blipFill rotWithShape="1">
          <a:blip r:embed="rId5">
            <a:alphaModFix/>
          </a:blip>
          <a:srcRect b="25889" l="28678" r="60320" t="45968"/>
          <a:stretch/>
        </p:blipFill>
        <p:spPr>
          <a:xfrm rot="-10064114">
            <a:off x="9466468" y="4119593"/>
            <a:ext cx="1124668" cy="816474"/>
          </a:xfrm>
          <a:custGeom>
            <a:rect b="b" l="l" r="r" t="t"/>
            <a:pathLst>
              <a:path extrusionOk="0" h="816204" w="1124296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icture containing plant&#10;&#10;Description automatically generated" id="135" name="Google Shape;135;p24"/>
          <p:cNvPicPr preferRelativeResize="0"/>
          <p:nvPr/>
        </p:nvPicPr>
        <p:blipFill rotWithShape="1">
          <a:blip r:embed="rId6">
            <a:alphaModFix/>
          </a:blip>
          <a:srcRect b="25889" l="28678" r="60320" t="45968"/>
          <a:stretch/>
        </p:blipFill>
        <p:spPr>
          <a:xfrm rot="-3509744">
            <a:off x="1606525" y="3865563"/>
            <a:ext cx="1124162" cy="816107"/>
          </a:xfrm>
          <a:custGeom>
            <a:rect b="b" l="l" r="r" t="t"/>
            <a:pathLst>
              <a:path extrusionOk="0" h="816204" w="1124296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36" name="Google Shape;136;p24"/>
          <p:cNvGrpSpPr/>
          <p:nvPr/>
        </p:nvGrpSpPr>
        <p:grpSpPr>
          <a:xfrm>
            <a:off x="3012918" y="1365477"/>
            <a:ext cx="6334943" cy="3722091"/>
            <a:chOff x="1017885" y="2820184"/>
            <a:chExt cx="3386040" cy="2926172"/>
          </a:xfrm>
        </p:grpSpPr>
        <p:pic>
          <p:nvPicPr>
            <p:cNvPr id="137" name="Google Shape;137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 rot="5400000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accessory&#10;&#10;Description automatically generated"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932509">
            <a:off x="859935" y="363627"/>
            <a:ext cx="5294535" cy="604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 rotWithShape="1">
          <a:blip r:embed="rId4">
            <a:alphaModFix/>
          </a:blip>
          <a:srcRect b="0" l="14457" r="14464" t="0"/>
          <a:stretch/>
        </p:blipFill>
        <p:spPr>
          <a:xfrm rot="-151572">
            <a:off x="1047609" y="1153590"/>
            <a:ext cx="4524409" cy="4252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9019"/>
              </a:srgbClr>
            </a:outerShdw>
          </a:effectLst>
        </p:spPr>
      </p:pic>
      <p:sp>
        <p:nvSpPr>
          <p:cNvPr id="147" name="Google Shape;147;p25"/>
          <p:cNvSpPr txBox="1"/>
          <p:nvPr>
            <p:ph type="title"/>
          </p:nvPr>
        </p:nvSpPr>
        <p:spPr>
          <a:xfrm>
            <a:off x="6796225" y="1809350"/>
            <a:ext cx="47859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>
                <a:solidFill>
                  <a:schemeClr val="accent1"/>
                </a:solidFill>
              </a:rPr>
              <a:t>Fatherless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7571150" y="3220659"/>
            <a:ext cx="4855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Orphaned</a:t>
            </a:r>
            <a:endParaRPr sz="3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A black and white outline of a city&#10;&#10;Description automatically generated with medium confidence" id="149" name="Google Shape;149;p25"/>
          <p:cNvPicPr preferRelativeResize="0"/>
          <p:nvPr/>
        </p:nvPicPr>
        <p:blipFill rotWithShape="1">
          <a:blip r:embed="rId5">
            <a:alphaModFix/>
          </a:blip>
          <a:srcRect b="33973" l="36449" r="45730" t="26818"/>
          <a:stretch/>
        </p:blipFill>
        <p:spPr>
          <a:xfrm>
            <a:off x="6874925" y="3289901"/>
            <a:ext cx="590947" cy="566475"/>
          </a:xfrm>
          <a:custGeom>
            <a:rect b="b" l="l" r="r" t="t"/>
            <a:pathLst>
              <a:path extrusionOk="0" h="1265866" w="1320553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7619050" y="3984259"/>
            <a:ext cx="4855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In particular risk of oppression</a:t>
            </a:r>
            <a:endParaRPr sz="3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7690675" y="5150634"/>
            <a:ext cx="4855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Misguided, w/o a </a:t>
            </a:r>
            <a:endParaRPr sz="3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teacher</a:t>
            </a:r>
            <a:endParaRPr sz="3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A black and white outline of a city&#10;&#10;Description automatically generated with medium confidence" id="152" name="Google Shape;152;p25"/>
          <p:cNvPicPr preferRelativeResize="0"/>
          <p:nvPr/>
        </p:nvPicPr>
        <p:blipFill rotWithShape="1">
          <a:blip r:embed="rId6">
            <a:alphaModFix/>
          </a:blip>
          <a:srcRect b="33971" l="36449" r="45730" t="26819"/>
          <a:stretch/>
        </p:blipFill>
        <p:spPr>
          <a:xfrm>
            <a:off x="6872592" y="4263964"/>
            <a:ext cx="594249" cy="566475"/>
          </a:xfrm>
          <a:custGeom>
            <a:rect b="b" l="l" r="r" t="t"/>
            <a:pathLst>
              <a:path extrusionOk="0" h="1265866" w="1320553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black and white outline of a city&#10;&#10;Description automatically generated with medium confidence" id="153" name="Google Shape;153;p25"/>
          <p:cNvPicPr preferRelativeResize="0"/>
          <p:nvPr/>
        </p:nvPicPr>
        <p:blipFill rotWithShape="1">
          <a:blip r:embed="rId7">
            <a:alphaModFix/>
          </a:blip>
          <a:srcRect b="33971" l="36449" r="45730" t="26819"/>
          <a:stretch/>
        </p:blipFill>
        <p:spPr>
          <a:xfrm>
            <a:off x="6873271" y="5337477"/>
            <a:ext cx="594249" cy="566475"/>
          </a:xfrm>
          <a:custGeom>
            <a:rect b="b" l="l" r="r" t="t"/>
            <a:pathLst>
              <a:path extrusionOk="0" h="1265866" w="1320553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idx="4294967295" type="body"/>
          </p:nvPr>
        </p:nvSpPr>
        <p:spPr>
          <a:xfrm>
            <a:off x="4709175" y="2831063"/>
            <a:ext cx="5402700" cy="332935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200"/>
              <a:t>The </a:t>
            </a:r>
            <a:r>
              <a:rPr lang="en" sz="2200"/>
              <a:t>importance of caring for the Fatherless.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200"/>
              <a:t>God’s word/instruction on the Fatherless.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200"/>
              <a:t>A call to action. How we care for the Fatherless.</a:t>
            </a:r>
            <a:endParaRPr sz="2200"/>
          </a:p>
        </p:txBody>
      </p:sp>
      <p:sp>
        <p:nvSpPr>
          <p:cNvPr id="159" name="Google Shape;159;p26"/>
          <p:cNvSpPr txBox="1"/>
          <p:nvPr>
            <p:ph type="title"/>
          </p:nvPr>
        </p:nvSpPr>
        <p:spPr>
          <a:xfrm>
            <a:off x="1718300" y="959175"/>
            <a:ext cx="65613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000"/>
              <a:t>Why talk about the Fatherless</a:t>
            </a:r>
            <a:endParaRPr sz="4000"/>
          </a:p>
        </p:txBody>
      </p:sp>
      <p:pic>
        <p:nvPicPr>
          <p:cNvPr descr="A black and white outline of a city&#10;&#10;Description automatically generated with medium confidence" id="160" name="Google Shape;160;p26"/>
          <p:cNvPicPr preferRelativeResize="0"/>
          <p:nvPr/>
        </p:nvPicPr>
        <p:blipFill rotWithShape="1">
          <a:blip r:embed="rId3">
            <a:alphaModFix/>
          </a:blip>
          <a:srcRect b="33970" l="36449" r="45730" t="26820"/>
          <a:stretch/>
        </p:blipFill>
        <p:spPr>
          <a:xfrm>
            <a:off x="3557846" y="2757140"/>
            <a:ext cx="795633" cy="762684"/>
          </a:xfrm>
          <a:custGeom>
            <a:rect b="b" l="l" r="r" t="t"/>
            <a:pathLst>
              <a:path extrusionOk="0" h="1265866" w="1320553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black and white outline of a city&#10;&#10;Description automatically generated with medium confidence" id="161" name="Google Shape;161;p26"/>
          <p:cNvPicPr preferRelativeResize="0"/>
          <p:nvPr/>
        </p:nvPicPr>
        <p:blipFill rotWithShape="1">
          <a:blip r:embed="rId4">
            <a:alphaModFix/>
          </a:blip>
          <a:srcRect b="33970" l="36449" r="45730" t="26820"/>
          <a:stretch/>
        </p:blipFill>
        <p:spPr>
          <a:xfrm>
            <a:off x="3557842" y="3997802"/>
            <a:ext cx="795633" cy="762684"/>
          </a:xfrm>
          <a:custGeom>
            <a:rect b="b" l="l" r="r" t="t"/>
            <a:pathLst>
              <a:path extrusionOk="0" h="1265866" w="1320553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black and white outline of a city&#10;&#10;Description automatically generated with medium confidence" id="162" name="Google Shape;162;p26"/>
          <p:cNvPicPr preferRelativeResize="0"/>
          <p:nvPr/>
        </p:nvPicPr>
        <p:blipFill rotWithShape="1">
          <a:blip r:embed="rId5">
            <a:alphaModFix/>
          </a:blip>
          <a:srcRect b="33970" l="36449" r="45730" t="26820"/>
          <a:stretch/>
        </p:blipFill>
        <p:spPr>
          <a:xfrm>
            <a:off x="3557846" y="5238440"/>
            <a:ext cx="795633" cy="762684"/>
          </a:xfrm>
          <a:custGeom>
            <a:rect b="b" l="l" r="r" t="t"/>
            <a:pathLst>
              <a:path extrusionOk="0" h="1265866" w="1320553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06296" y="2319934"/>
            <a:ext cx="7119229" cy="173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idx="1" type="subTitle"/>
          </p:nvPr>
        </p:nvSpPr>
        <p:spPr>
          <a:xfrm>
            <a:off x="3010275" y="1774250"/>
            <a:ext cx="69876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2100"/>
              <a:buNone/>
            </a:pPr>
            <a:r>
              <a:rPr lang="en" sz="4000"/>
              <a:t>The Fatherless in America</a:t>
            </a:r>
            <a:endParaRPr sz="4000"/>
          </a:p>
        </p:txBody>
      </p:sp>
      <p:sp>
        <p:nvSpPr>
          <p:cNvPr id="169" name="Google Shape;169;p27"/>
          <p:cNvSpPr txBox="1"/>
          <p:nvPr>
            <p:ph idx="2" type="body"/>
          </p:nvPr>
        </p:nvSpPr>
        <p:spPr>
          <a:xfrm>
            <a:off x="5070450" y="2521475"/>
            <a:ext cx="62295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"/>
              <a:t>World Leader in the Fatherless 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"/>
              <a:t>18.5 Million Children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"/>
              <a:t>85% Children and Teens with Behavioral Disorders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"/>
              <a:t>70% of Adolescents in Drug and Alcohol Treatment Centers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rPr lang="en"/>
              <a:t>279% More likely to participate in criminal activity</a:t>
            </a:r>
            <a:endParaRPr/>
          </a:p>
        </p:txBody>
      </p:sp>
      <p:grpSp>
        <p:nvGrpSpPr>
          <p:cNvPr id="170" name="Google Shape;170;p27"/>
          <p:cNvGrpSpPr/>
          <p:nvPr/>
        </p:nvGrpSpPr>
        <p:grpSpPr>
          <a:xfrm rot="918571">
            <a:off x="1005311" y="3104864"/>
            <a:ext cx="2385249" cy="2516268"/>
            <a:chOff x="2368761" y="841731"/>
            <a:chExt cx="3148926" cy="3321893"/>
          </a:xfrm>
        </p:grpSpPr>
        <p:sp>
          <p:nvSpPr>
            <p:cNvPr id="171" name="Google Shape;171;p27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rect b="b" l="l" r="r" t="t"/>
              <a:pathLst>
                <a:path extrusionOk="0" h="3136815" w="3321893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9019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rect b="b" l="l" r="r" t="t"/>
              <a:pathLst>
                <a:path extrusionOk="0" h="3148926" w="324317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27"/>
          <p:cNvSpPr/>
          <p:nvPr/>
        </p:nvSpPr>
        <p:spPr>
          <a:xfrm>
            <a:off x="1862977" y="851054"/>
            <a:ext cx="236191" cy="881253"/>
          </a:xfrm>
          <a:custGeom>
            <a:rect b="b" l="l" r="r" t="t"/>
            <a:pathLst>
              <a:path extrusionOk="0" h="1958339" w="521969">
                <a:moveTo>
                  <a:pt x="510540" y="0"/>
                </a:moveTo>
                <a:lnTo>
                  <a:pt x="437198" y="0"/>
                </a:lnTo>
                <a:cubicBezTo>
                  <a:pt x="196215" y="0"/>
                  <a:pt x="0" y="196215"/>
                  <a:pt x="0" y="437197"/>
                </a:cubicBezTo>
                <a:lnTo>
                  <a:pt x="0" y="1521143"/>
                </a:lnTo>
                <a:cubicBezTo>
                  <a:pt x="0" y="1762125"/>
                  <a:pt x="196215" y="1958340"/>
                  <a:pt x="437198" y="1958340"/>
                </a:cubicBezTo>
                <a:lnTo>
                  <a:pt x="521970" y="1958340"/>
                </a:lnTo>
                <a:lnTo>
                  <a:pt x="510540" y="0"/>
                </a:lnTo>
                <a:close/>
              </a:path>
            </a:pathLst>
          </a:custGeom>
          <a:solidFill>
            <a:srgbClr val="000000">
              <a:alpha val="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7"/>
          <p:cNvSpPr/>
          <p:nvPr/>
        </p:nvSpPr>
        <p:spPr>
          <a:xfrm rot="8335811">
            <a:off x="529359" y="2834100"/>
            <a:ext cx="1777922" cy="480542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/>
          <p:nvPr/>
        </p:nvSpPr>
        <p:spPr>
          <a:xfrm rot="8335811">
            <a:off x="2151334" y="5451150"/>
            <a:ext cx="1777922" cy="480542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9098" y="2487800"/>
            <a:ext cx="4732400" cy="296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outline of a city&#10;&#10;Description automatically generated with medium confidence" id="177" name="Google Shape;177;p27"/>
          <p:cNvPicPr preferRelativeResize="0"/>
          <p:nvPr/>
        </p:nvPicPr>
        <p:blipFill rotWithShape="1">
          <a:blip r:embed="rId4">
            <a:alphaModFix/>
          </a:blip>
          <a:srcRect b="33973" l="36449" r="45730" t="26818"/>
          <a:stretch/>
        </p:blipFill>
        <p:spPr>
          <a:xfrm>
            <a:off x="4614875" y="2897076"/>
            <a:ext cx="455591" cy="455712"/>
          </a:xfrm>
          <a:custGeom>
            <a:rect b="b" l="l" r="r" t="t"/>
            <a:pathLst>
              <a:path extrusionOk="0" h="1265866" w="1320553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black and white outline of a city&#10;&#10;Description automatically generated with medium confidence" id="178" name="Google Shape;178;p27"/>
          <p:cNvPicPr preferRelativeResize="0"/>
          <p:nvPr/>
        </p:nvPicPr>
        <p:blipFill rotWithShape="1">
          <a:blip r:embed="rId5">
            <a:alphaModFix/>
          </a:blip>
          <a:srcRect b="33971" l="36449" r="45730" t="26819"/>
          <a:stretch/>
        </p:blipFill>
        <p:spPr>
          <a:xfrm>
            <a:off x="4572067" y="4084889"/>
            <a:ext cx="455591" cy="455712"/>
          </a:xfrm>
          <a:custGeom>
            <a:rect b="b" l="l" r="r" t="t"/>
            <a:pathLst>
              <a:path extrusionOk="0" h="1265866" w="1320553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black and white outline of a city&#10;&#10;Description automatically generated with medium confidence" id="179" name="Google Shape;179;p27"/>
          <p:cNvPicPr preferRelativeResize="0"/>
          <p:nvPr/>
        </p:nvPicPr>
        <p:blipFill rotWithShape="1">
          <a:blip r:embed="rId6">
            <a:alphaModFix/>
          </a:blip>
          <a:srcRect b="33971" l="36449" r="45730" t="26819"/>
          <a:stretch/>
        </p:blipFill>
        <p:spPr>
          <a:xfrm>
            <a:off x="4614884" y="4849190"/>
            <a:ext cx="455591" cy="455712"/>
          </a:xfrm>
          <a:custGeom>
            <a:rect b="b" l="l" r="r" t="t"/>
            <a:pathLst>
              <a:path extrusionOk="0" h="1265866" w="1320553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black and white outline of a city&#10;&#10;Description automatically generated with medium confidence" id="180" name="Google Shape;180;p27"/>
          <p:cNvPicPr preferRelativeResize="0"/>
          <p:nvPr/>
        </p:nvPicPr>
        <p:blipFill rotWithShape="1">
          <a:blip r:embed="rId4">
            <a:alphaModFix/>
          </a:blip>
          <a:srcRect b="33973" l="36449" r="45730" t="26818"/>
          <a:stretch/>
        </p:blipFill>
        <p:spPr>
          <a:xfrm>
            <a:off x="4614875" y="5669376"/>
            <a:ext cx="455591" cy="455712"/>
          </a:xfrm>
          <a:custGeom>
            <a:rect b="b" l="l" r="r" t="t"/>
            <a:pathLst>
              <a:path extrusionOk="0" h="1265866" w="1320553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8"/>
          <p:cNvGrpSpPr/>
          <p:nvPr/>
        </p:nvGrpSpPr>
        <p:grpSpPr>
          <a:xfrm>
            <a:off x="5896277" y="1269526"/>
            <a:ext cx="2588966" cy="2237351"/>
            <a:chOff x="1017885" y="2820184"/>
            <a:chExt cx="3386040" cy="2926172"/>
          </a:xfrm>
        </p:grpSpPr>
        <p:pic>
          <p:nvPicPr>
            <p:cNvPr id="186" name="Google Shape;186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5400000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0" name="Google Shape;190;p28"/>
          <p:cNvGrpSpPr/>
          <p:nvPr/>
        </p:nvGrpSpPr>
        <p:grpSpPr>
          <a:xfrm>
            <a:off x="2909550" y="1299377"/>
            <a:ext cx="2588966" cy="2237351"/>
            <a:chOff x="1017885" y="2820184"/>
            <a:chExt cx="3386040" cy="2926172"/>
          </a:xfrm>
        </p:grpSpPr>
        <p:pic>
          <p:nvPicPr>
            <p:cNvPr id="191" name="Google Shape;191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p28"/>
          <p:cNvGrpSpPr/>
          <p:nvPr/>
        </p:nvGrpSpPr>
        <p:grpSpPr>
          <a:xfrm>
            <a:off x="8806017" y="1176829"/>
            <a:ext cx="2588966" cy="2237351"/>
            <a:chOff x="1017885" y="2820184"/>
            <a:chExt cx="3386040" cy="2926172"/>
          </a:xfrm>
        </p:grpSpPr>
        <p:pic>
          <p:nvPicPr>
            <p:cNvPr id="196" name="Google Shape;196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5400000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0" name="Google Shape;200;p28"/>
          <p:cNvGrpSpPr/>
          <p:nvPr/>
        </p:nvGrpSpPr>
        <p:grpSpPr>
          <a:xfrm>
            <a:off x="5855428" y="3755060"/>
            <a:ext cx="2588966" cy="2237351"/>
            <a:chOff x="1017885" y="2820184"/>
            <a:chExt cx="3386040" cy="2926172"/>
          </a:xfrm>
        </p:grpSpPr>
        <p:pic>
          <p:nvPicPr>
            <p:cNvPr id="201" name="Google Shape;201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5400000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Google Shape;205;p28"/>
          <p:cNvGrpSpPr/>
          <p:nvPr/>
        </p:nvGrpSpPr>
        <p:grpSpPr>
          <a:xfrm>
            <a:off x="2868701" y="3784911"/>
            <a:ext cx="2588966" cy="2237351"/>
            <a:chOff x="1017885" y="2820184"/>
            <a:chExt cx="3386040" cy="2926172"/>
          </a:xfrm>
        </p:grpSpPr>
        <p:pic>
          <p:nvPicPr>
            <p:cNvPr id="206" name="Google Shape;206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 rot="5400000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Google Shape;210;p28"/>
          <p:cNvGrpSpPr/>
          <p:nvPr/>
        </p:nvGrpSpPr>
        <p:grpSpPr>
          <a:xfrm>
            <a:off x="8765168" y="3662363"/>
            <a:ext cx="2588966" cy="2237351"/>
            <a:chOff x="1017885" y="2820184"/>
            <a:chExt cx="3386040" cy="2926172"/>
          </a:xfrm>
        </p:grpSpPr>
        <p:pic>
          <p:nvPicPr>
            <p:cNvPr id="211" name="Google Shape;211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5400000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28"/>
          <p:cNvSpPr txBox="1"/>
          <p:nvPr>
            <p:ph type="title"/>
          </p:nvPr>
        </p:nvSpPr>
        <p:spPr>
          <a:xfrm>
            <a:off x="390550" y="2238350"/>
            <a:ext cx="2589000" cy="26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The Christian </a:t>
            </a:r>
            <a:r>
              <a:rPr lang="en"/>
              <a:t>Family</a:t>
            </a:r>
            <a:endParaRPr/>
          </a:p>
        </p:txBody>
      </p:sp>
      <p:sp>
        <p:nvSpPr>
          <p:cNvPr id="216" name="Google Shape;216;p28"/>
          <p:cNvSpPr txBox="1"/>
          <p:nvPr>
            <p:ph idx="1" type="subTitle"/>
          </p:nvPr>
        </p:nvSpPr>
        <p:spPr>
          <a:xfrm>
            <a:off x="3349075" y="1942750"/>
            <a:ext cx="21180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" sz="2200"/>
              <a:t>Social Class Mobility </a:t>
            </a:r>
            <a:endParaRPr sz="2200"/>
          </a:p>
        </p:txBody>
      </p:sp>
      <p:sp>
        <p:nvSpPr>
          <p:cNvPr id="217" name="Google Shape;217;p28"/>
          <p:cNvSpPr txBox="1"/>
          <p:nvPr>
            <p:ph idx="2" type="subTitle"/>
          </p:nvPr>
        </p:nvSpPr>
        <p:spPr>
          <a:xfrm>
            <a:off x="3212688" y="4447720"/>
            <a:ext cx="22083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" sz="2200"/>
              <a:t>Relationship Success </a:t>
            </a:r>
            <a:endParaRPr sz="2200"/>
          </a:p>
        </p:txBody>
      </p:sp>
      <p:sp>
        <p:nvSpPr>
          <p:cNvPr id="218" name="Google Shape;218;p28"/>
          <p:cNvSpPr txBox="1"/>
          <p:nvPr>
            <p:ph idx="4" type="subTitle"/>
          </p:nvPr>
        </p:nvSpPr>
        <p:spPr>
          <a:xfrm>
            <a:off x="6109189" y="4447725"/>
            <a:ext cx="21180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" sz="2200"/>
              <a:t>Walking with God</a:t>
            </a:r>
            <a:endParaRPr sz="2200"/>
          </a:p>
        </p:txBody>
      </p:sp>
      <p:sp>
        <p:nvSpPr>
          <p:cNvPr id="219" name="Google Shape;219;p28"/>
          <p:cNvSpPr txBox="1"/>
          <p:nvPr>
            <p:ph idx="5" type="subTitle"/>
          </p:nvPr>
        </p:nvSpPr>
        <p:spPr>
          <a:xfrm>
            <a:off x="9350076" y="1866550"/>
            <a:ext cx="21180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" sz="2200"/>
              <a:t>Advanced Education</a:t>
            </a:r>
            <a:endParaRPr sz="2200"/>
          </a:p>
        </p:txBody>
      </p:sp>
      <p:sp>
        <p:nvSpPr>
          <p:cNvPr id="220" name="Google Shape;220;p28"/>
          <p:cNvSpPr txBox="1"/>
          <p:nvPr>
            <p:ph idx="9" type="body"/>
          </p:nvPr>
        </p:nvSpPr>
        <p:spPr>
          <a:xfrm>
            <a:off x="9128126" y="2327800"/>
            <a:ext cx="21180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A picture containing plant&#10;&#10;Description automatically generated" id="221" name="Google Shape;221;p28"/>
          <p:cNvPicPr preferRelativeResize="0"/>
          <p:nvPr/>
        </p:nvPicPr>
        <p:blipFill rotWithShape="1">
          <a:blip r:embed="rId9">
            <a:alphaModFix/>
          </a:blip>
          <a:srcRect b="25888" l="28677" r="60320" t="45968"/>
          <a:stretch/>
        </p:blipFill>
        <p:spPr>
          <a:xfrm rot="5918228">
            <a:off x="1337662" y="1423775"/>
            <a:ext cx="1122978" cy="815247"/>
          </a:xfrm>
          <a:custGeom>
            <a:rect b="b" l="l" r="r" t="t"/>
            <a:pathLst>
              <a:path extrusionOk="0" h="816204" w="1124296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icture containing plant&#10;&#10;Description automatically generated" id="222" name="Google Shape;222;p28"/>
          <p:cNvPicPr preferRelativeResize="0"/>
          <p:nvPr/>
        </p:nvPicPr>
        <p:blipFill rotWithShape="1">
          <a:blip r:embed="rId9">
            <a:alphaModFix/>
          </a:blip>
          <a:srcRect b="25888" l="28677" r="60320" t="45968"/>
          <a:stretch/>
        </p:blipFill>
        <p:spPr>
          <a:xfrm rot="-7488241">
            <a:off x="1002821" y="5124661"/>
            <a:ext cx="1122777" cy="815101"/>
          </a:xfrm>
          <a:custGeom>
            <a:rect b="b" l="l" r="r" t="t"/>
            <a:pathLst>
              <a:path extrusionOk="0" h="816204" w="1124296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3" name="Google Shape;223;p28"/>
          <p:cNvSpPr txBox="1"/>
          <p:nvPr>
            <p:ph idx="2" type="subTitle"/>
          </p:nvPr>
        </p:nvSpPr>
        <p:spPr>
          <a:xfrm>
            <a:off x="6095988" y="1962195"/>
            <a:ext cx="22083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" sz="2200"/>
              <a:t>Mental and Physical Health</a:t>
            </a:r>
            <a:endParaRPr sz="22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878717" y="3755074"/>
            <a:ext cx="2251482" cy="2237295"/>
            <a:chOff x="2368761" y="841731"/>
            <a:chExt cx="3148926" cy="3321893"/>
          </a:xfrm>
        </p:grpSpPr>
        <p:sp>
          <p:nvSpPr>
            <p:cNvPr id="225" name="Google Shape;225;p28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rect b="b" l="l" r="r" t="t"/>
              <a:pathLst>
                <a:path extrusionOk="0" h="3136815" w="3321893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902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rect b="b" l="l" r="r" t="t"/>
              <a:pathLst>
                <a:path extrusionOk="0" h="3148926" w="324317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7" name="Google Shape;227;p28"/>
          <p:cNvPicPr preferRelativeResize="0"/>
          <p:nvPr/>
        </p:nvPicPr>
        <p:blipFill rotWithShape="1">
          <a:blip r:embed="rId10">
            <a:alphaModFix/>
          </a:blip>
          <a:srcRect b="0" l="14193" r="14193" t="0"/>
          <a:stretch/>
        </p:blipFill>
        <p:spPr>
          <a:xfrm>
            <a:off x="8531249" y="3883400"/>
            <a:ext cx="3056804" cy="2040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type="title"/>
          </p:nvPr>
        </p:nvSpPr>
        <p:spPr>
          <a:xfrm>
            <a:off x="2509075" y="1120519"/>
            <a:ext cx="52830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000"/>
              <a:t>God’s Word</a:t>
            </a:r>
            <a:endParaRPr sz="4000"/>
          </a:p>
        </p:txBody>
      </p:sp>
      <p:sp>
        <p:nvSpPr>
          <p:cNvPr id="233" name="Google Shape;233;p29"/>
          <p:cNvSpPr txBox="1"/>
          <p:nvPr>
            <p:ph idx="1" type="subTitle"/>
          </p:nvPr>
        </p:nvSpPr>
        <p:spPr>
          <a:xfrm>
            <a:off x="1159192" y="3186164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" sz="2200"/>
              <a:t>Earliest Instruction</a:t>
            </a:r>
            <a:endParaRPr sz="2200"/>
          </a:p>
        </p:txBody>
      </p:sp>
      <p:sp>
        <p:nvSpPr>
          <p:cNvPr id="234" name="Google Shape;234;p29"/>
          <p:cNvSpPr txBox="1"/>
          <p:nvPr>
            <p:ph idx="5" type="body"/>
          </p:nvPr>
        </p:nvSpPr>
        <p:spPr>
          <a:xfrm>
            <a:off x="4634739" y="4005089"/>
            <a:ext cx="27672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800"/>
              <a:t>Job 29: 11-14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35" name="Google Shape;235;p29"/>
          <p:cNvSpPr txBox="1"/>
          <p:nvPr>
            <p:ph idx="2" type="subTitle"/>
          </p:nvPr>
        </p:nvSpPr>
        <p:spPr>
          <a:xfrm>
            <a:off x="4604587" y="3125550"/>
            <a:ext cx="30273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200"/>
              <a:t>An Inspiring Example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 txBox="1"/>
          <p:nvPr>
            <p:ph idx="6" type="body"/>
          </p:nvPr>
        </p:nvSpPr>
        <p:spPr>
          <a:xfrm>
            <a:off x="8110139" y="4028489"/>
            <a:ext cx="27672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Isaiah 1: 16-17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37" name="Google Shape;237;p29"/>
          <p:cNvSpPr txBox="1"/>
          <p:nvPr>
            <p:ph idx="3" type="subTitle"/>
          </p:nvPr>
        </p:nvSpPr>
        <p:spPr>
          <a:xfrm>
            <a:off x="8119350" y="3033775"/>
            <a:ext cx="31080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" sz="2200"/>
              <a:t>Continued Instruction</a:t>
            </a:r>
            <a:endParaRPr sz="2200"/>
          </a:p>
        </p:txBody>
      </p:sp>
      <p:sp>
        <p:nvSpPr>
          <p:cNvPr id="238" name="Google Shape;238;p29"/>
          <p:cNvSpPr txBox="1"/>
          <p:nvPr>
            <p:ph idx="4" type="body"/>
          </p:nvPr>
        </p:nvSpPr>
        <p:spPr>
          <a:xfrm>
            <a:off x="1235389" y="4005114"/>
            <a:ext cx="27672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400"/>
              <a:buNone/>
            </a:pPr>
            <a:r>
              <a:rPr lang="en" sz="1800"/>
              <a:t>Exodus 22: 22-24</a:t>
            </a:r>
            <a:endParaRPr sz="1800"/>
          </a:p>
        </p:txBody>
      </p:sp>
      <p:grpSp>
        <p:nvGrpSpPr>
          <p:cNvPr id="239" name="Google Shape;239;p29"/>
          <p:cNvGrpSpPr/>
          <p:nvPr/>
        </p:nvGrpSpPr>
        <p:grpSpPr>
          <a:xfrm>
            <a:off x="890624" y="2702348"/>
            <a:ext cx="3386040" cy="2926172"/>
            <a:chOff x="1017885" y="2820184"/>
            <a:chExt cx="3386040" cy="2926172"/>
          </a:xfrm>
        </p:grpSpPr>
        <p:pic>
          <p:nvPicPr>
            <p:cNvPr id="240" name="Google Shape;240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5400000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Google Shape;244;p29"/>
          <p:cNvGrpSpPr/>
          <p:nvPr/>
        </p:nvGrpSpPr>
        <p:grpSpPr>
          <a:xfrm>
            <a:off x="4406039" y="2627653"/>
            <a:ext cx="3386040" cy="2926172"/>
            <a:chOff x="1017885" y="2820184"/>
            <a:chExt cx="3386040" cy="2926172"/>
          </a:xfrm>
        </p:grpSpPr>
        <p:pic>
          <p:nvPicPr>
            <p:cNvPr id="245" name="Google Shape;245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p29"/>
          <p:cNvGrpSpPr/>
          <p:nvPr/>
        </p:nvGrpSpPr>
        <p:grpSpPr>
          <a:xfrm>
            <a:off x="7921449" y="2568802"/>
            <a:ext cx="3386040" cy="2926172"/>
            <a:chOff x="1017885" y="2820184"/>
            <a:chExt cx="3386040" cy="2926172"/>
          </a:xfrm>
        </p:grpSpPr>
        <p:pic>
          <p:nvPicPr>
            <p:cNvPr id="250" name="Google Shape;250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5400000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black and white outline of a city&#10;&#10;Description automatically generated with medium confidence" id="254" name="Google Shape;254;p29"/>
          <p:cNvPicPr preferRelativeResize="0"/>
          <p:nvPr/>
        </p:nvPicPr>
        <p:blipFill rotWithShape="1">
          <a:blip r:embed="rId6">
            <a:alphaModFix/>
          </a:blip>
          <a:srcRect b="33971" l="36449" r="45730" t="26820"/>
          <a:stretch/>
        </p:blipFill>
        <p:spPr>
          <a:xfrm>
            <a:off x="1380174" y="1120528"/>
            <a:ext cx="1009307" cy="967509"/>
          </a:xfrm>
          <a:custGeom>
            <a:rect b="b" l="l" r="r" t="t"/>
            <a:pathLst>
              <a:path extrusionOk="0" h="1265866" w="1320553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accessory&#10;&#10;Description automatically generated" id="259" name="Google Shape;25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597982">
            <a:off x="2495589" y="1754883"/>
            <a:ext cx="1320322" cy="158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564485">
            <a:off x="1748513" y="3190325"/>
            <a:ext cx="2814748" cy="209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966962">
            <a:off x="2206219" y="4826377"/>
            <a:ext cx="1831960" cy="182272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0"/>
          <p:cNvSpPr txBox="1"/>
          <p:nvPr>
            <p:ph idx="3" type="title"/>
          </p:nvPr>
        </p:nvSpPr>
        <p:spPr>
          <a:xfrm>
            <a:off x="2058250" y="3278088"/>
            <a:ext cx="21936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 sz="2200"/>
              <a:t>Mk 12:41-44</a:t>
            </a:r>
            <a:endParaRPr sz="3600"/>
          </a:p>
        </p:txBody>
      </p:sp>
      <p:sp>
        <p:nvSpPr>
          <p:cNvPr id="263" name="Google Shape;263;p30"/>
          <p:cNvSpPr txBox="1"/>
          <p:nvPr>
            <p:ph type="title"/>
          </p:nvPr>
        </p:nvSpPr>
        <p:spPr>
          <a:xfrm>
            <a:off x="2101600" y="1644400"/>
            <a:ext cx="21936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 sz="2200"/>
              <a:t>Mt 18:1-6</a:t>
            </a:r>
            <a:endParaRPr sz="2200"/>
          </a:p>
        </p:txBody>
      </p:sp>
      <p:sp>
        <p:nvSpPr>
          <p:cNvPr id="264" name="Google Shape;264;p30"/>
          <p:cNvSpPr txBox="1"/>
          <p:nvPr>
            <p:ph idx="2" type="title"/>
          </p:nvPr>
        </p:nvSpPr>
        <p:spPr>
          <a:xfrm>
            <a:off x="3662312" y="742350"/>
            <a:ext cx="7423500" cy="8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500"/>
              <a:t>To Be Like Christ  </a:t>
            </a:r>
            <a:endParaRPr sz="3500"/>
          </a:p>
        </p:txBody>
      </p:sp>
      <p:sp>
        <p:nvSpPr>
          <p:cNvPr id="265" name="Google Shape;265;p30"/>
          <p:cNvSpPr txBox="1"/>
          <p:nvPr>
            <p:ph idx="5" type="body"/>
          </p:nvPr>
        </p:nvSpPr>
        <p:spPr>
          <a:xfrm>
            <a:off x="4464213" y="3599425"/>
            <a:ext cx="54486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/>
              <a:t>Praising a Widows Faith</a:t>
            </a:r>
            <a:endParaRPr sz="2200"/>
          </a:p>
        </p:txBody>
      </p:sp>
      <p:sp>
        <p:nvSpPr>
          <p:cNvPr id="266" name="Google Shape;266;p30"/>
          <p:cNvSpPr txBox="1"/>
          <p:nvPr>
            <p:ph idx="6" type="body"/>
          </p:nvPr>
        </p:nvSpPr>
        <p:spPr>
          <a:xfrm>
            <a:off x="4490738" y="5147350"/>
            <a:ext cx="54486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/>
              <a:t>Doing it for the “least of these” </a:t>
            </a:r>
            <a:endParaRPr sz="2200"/>
          </a:p>
        </p:txBody>
      </p:sp>
      <p:sp>
        <p:nvSpPr>
          <p:cNvPr id="267" name="Google Shape;267;p30"/>
          <p:cNvSpPr txBox="1"/>
          <p:nvPr>
            <p:ph idx="1" type="body"/>
          </p:nvPr>
        </p:nvSpPr>
        <p:spPr>
          <a:xfrm>
            <a:off x="4410176" y="1962450"/>
            <a:ext cx="57399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200"/>
              <a:t>Children are the greatest in the Kingdom</a:t>
            </a:r>
            <a:endParaRPr sz="2200"/>
          </a:p>
        </p:txBody>
      </p:sp>
      <p:pic>
        <p:nvPicPr>
          <p:cNvPr descr="A picture containing plant&#10;&#10;Description automatically generated" id="268" name="Google Shape;268;p30"/>
          <p:cNvPicPr preferRelativeResize="0"/>
          <p:nvPr/>
        </p:nvPicPr>
        <p:blipFill rotWithShape="1">
          <a:blip r:embed="rId6">
            <a:alphaModFix/>
          </a:blip>
          <a:srcRect b="25889" l="28678" r="60320" t="45968"/>
          <a:stretch/>
        </p:blipFill>
        <p:spPr>
          <a:xfrm rot="-1682315">
            <a:off x="2232091" y="778285"/>
            <a:ext cx="1124162" cy="816107"/>
          </a:xfrm>
          <a:custGeom>
            <a:rect b="b" l="l" r="r" t="t"/>
            <a:pathLst>
              <a:path extrusionOk="0" h="816204" w="1124296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69" name="Google Shape;269;p30"/>
          <p:cNvSpPr txBox="1"/>
          <p:nvPr/>
        </p:nvSpPr>
        <p:spPr>
          <a:xfrm>
            <a:off x="2503700" y="5267675"/>
            <a:ext cx="1234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</a:pPr>
            <a:r>
              <a:rPr lang="en" sz="22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Mt 25:41-46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>
            <p:ph type="title"/>
          </p:nvPr>
        </p:nvSpPr>
        <p:spPr>
          <a:xfrm>
            <a:off x="2509075" y="1120519"/>
            <a:ext cx="52830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000"/>
              <a:t>A Call to Action</a:t>
            </a:r>
            <a:endParaRPr sz="4000"/>
          </a:p>
        </p:txBody>
      </p:sp>
      <p:sp>
        <p:nvSpPr>
          <p:cNvPr id="275" name="Google Shape;275;p31"/>
          <p:cNvSpPr txBox="1"/>
          <p:nvPr>
            <p:ph idx="1" type="subTitle"/>
          </p:nvPr>
        </p:nvSpPr>
        <p:spPr>
          <a:xfrm>
            <a:off x="1108875" y="3033775"/>
            <a:ext cx="29790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200"/>
              <a:t>Another Example from Job</a:t>
            </a:r>
            <a:endParaRPr sz="2200"/>
          </a:p>
        </p:txBody>
      </p:sp>
      <p:sp>
        <p:nvSpPr>
          <p:cNvPr id="276" name="Google Shape;276;p31"/>
          <p:cNvSpPr txBox="1"/>
          <p:nvPr>
            <p:ph idx="5" type="body"/>
          </p:nvPr>
        </p:nvSpPr>
        <p:spPr>
          <a:xfrm>
            <a:off x="4697252" y="3807614"/>
            <a:ext cx="27672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None/>
            </a:pPr>
            <a:r>
              <a:rPr lang="en" sz="1800"/>
              <a:t>James 1: 26-27</a:t>
            </a:r>
            <a:endParaRPr sz="1800"/>
          </a:p>
        </p:txBody>
      </p:sp>
      <p:sp>
        <p:nvSpPr>
          <p:cNvPr id="277" name="Google Shape;277;p31"/>
          <p:cNvSpPr txBox="1"/>
          <p:nvPr>
            <p:ph idx="2" type="subTitle"/>
          </p:nvPr>
        </p:nvSpPr>
        <p:spPr>
          <a:xfrm>
            <a:off x="4634742" y="3049339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200"/>
              <a:t>In Faith</a:t>
            </a:r>
            <a:endParaRPr sz="2200"/>
          </a:p>
        </p:txBody>
      </p:sp>
      <p:sp>
        <p:nvSpPr>
          <p:cNvPr id="278" name="Google Shape;278;p31"/>
          <p:cNvSpPr txBox="1"/>
          <p:nvPr>
            <p:ph idx="6" type="body"/>
          </p:nvPr>
        </p:nvSpPr>
        <p:spPr>
          <a:xfrm>
            <a:off x="8262539" y="4028489"/>
            <a:ext cx="27672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Isaiah 6:8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79" name="Google Shape;279;p31"/>
          <p:cNvSpPr txBox="1"/>
          <p:nvPr>
            <p:ph idx="3" type="subTitle"/>
          </p:nvPr>
        </p:nvSpPr>
        <p:spPr>
          <a:xfrm>
            <a:off x="8110251" y="3008075"/>
            <a:ext cx="29790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200"/>
              <a:t>Isaiah’s Commission </a:t>
            </a:r>
            <a:endParaRPr sz="2200"/>
          </a:p>
        </p:txBody>
      </p:sp>
      <p:sp>
        <p:nvSpPr>
          <p:cNvPr id="280" name="Google Shape;280;p31"/>
          <p:cNvSpPr txBox="1"/>
          <p:nvPr>
            <p:ph idx="4" type="body"/>
          </p:nvPr>
        </p:nvSpPr>
        <p:spPr>
          <a:xfrm>
            <a:off x="1235389" y="4157514"/>
            <a:ext cx="27672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Job 31: 14-23</a:t>
            </a:r>
            <a:endParaRPr sz="1800"/>
          </a:p>
        </p:txBody>
      </p:sp>
      <p:grpSp>
        <p:nvGrpSpPr>
          <p:cNvPr id="281" name="Google Shape;281;p31"/>
          <p:cNvGrpSpPr/>
          <p:nvPr/>
        </p:nvGrpSpPr>
        <p:grpSpPr>
          <a:xfrm>
            <a:off x="890624" y="2702348"/>
            <a:ext cx="3386040" cy="2926172"/>
            <a:chOff x="1017885" y="2820184"/>
            <a:chExt cx="3386040" cy="2926172"/>
          </a:xfrm>
        </p:grpSpPr>
        <p:pic>
          <p:nvPicPr>
            <p:cNvPr id="282" name="Google Shape;28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5400000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p31"/>
          <p:cNvGrpSpPr/>
          <p:nvPr/>
        </p:nvGrpSpPr>
        <p:grpSpPr>
          <a:xfrm>
            <a:off x="4406039" y="2627653"/>
            <a:ext cx="3386040" cy="2926172"/>
            <a:chOff x="1017885" y="2820184"/>
            <a:chExt cx="3386040" cy="2926172"/>
          </a:xfrm>
        </p:grpSpPr>
        <p:pic>
          <p:nvPicPr>
            <p:cNvPr id="287" name="Google Shape;287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1" name="Google Shape;291;p31"/>
          <p:cNvGrpSpPr/>
          <p:nvPr/>
        </p:nvGrpSpPr>
        <p:grpSpPr>
          <a:xfrm>
            <a:off x="7921449" y="2568802"/>
            <a:ext cx="3386040" cy="2926172"/>
            <a:chOff x="1017885" y="2820184"/>
            <a:chExt cx="3386040" cy="2926172"/>
          </a:xfrm>
        </p:grpSpPr>
        <p:pic>
          <p:nvPicPr>
            <p:cNvPr id="292" name="Google Shape;292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10800000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10800000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5400000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5400000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black and white outline of a city&#10;&#10;Description automatically generated with medium confidence" id="296" name="Google Shape;296;p31"/>
          <p:cNvPicPr preferRelativeResize="0"/>
          <p:nvPr/>
        </p:nvPicPr>
        <p:blipFill rotWithShape="1">
          <a:blip r:embed="rId6">
            <a:alphaModFix/>
          </a:blip>
          <a:srcRect b="33973" l="36449" r="45730" t="26818"/>
          <a:stretch/>
        </p:blipFill>
        <p:spPr>
          <a:xfrm>
            <a:off x="1380174" y="1120528"/>
            <a:ext cx="1010223" cy="968387"/>
          </a:xfrm>
          <a:custGeom>
            <a:rect b="b" l="l" r="r" t="t"/>
            <a:pathLst>
              <a:path extrusionOk="0" h="1265866" w="1320553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3B3B3B"/>
      </a:dk2>
      <a:lt2>
        <a:srgbClr val="D8D8D8"/>
      </a:lt2>
      <a:accent1>
        <a:srgbClr val="E39AD2"/>
      </a:accent1>
      <a:accent2>
        <a:srgbClr val="FFC6AB"/>
      </a:accent2>
      <a:accent3>
        <a:srgbClr val="B1FFB5"/>
      </a:accent3>
      <a:accent4>
        <a:srgbClr val="8DDAE3"/>
      </a:accent4>
      <a:accent5>
        <a:srgbClr val="978CFA"/>
      </a:accent5>
      <a:accent6>
        <a:srgbClr val="F3F3F3"/>
      </a:accent6>
      <a:hlink>
        <a:srgbClr val="F6F6F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