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3590B-F1B0-A04D-8D75-85662C834DD3}" type="datetimeFigureOut">
              <a:rPr lang="en-US" smtClean="0"/>
              <a:t>4/2/23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F6C80-6D91-0149-B11E-54F78D30A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CF6C80-6D91-0149-B11E-54F78D30AB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0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58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0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7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9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3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8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6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4/2/23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663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47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4" r:id="rId6"/>
    <p:sldLayoutId id="2147483679" r:id="rId7"/>
    <p:sldLayoutId id="2147483680" r:id="rId8"/>
    <p:sldLayoutId id="2147483681" r:id="rId9"/>
    <p:sldLayoutId id="2147483683" r:id="rId10"/>
    <p:sldLayoutId id="21474836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46">
            <a:extLst>
              <a:ext uri="{FF2B5EF4-FFF2-40B4-BE49-F238E27FC236}">
                <a16:creationId xmlns:a16="http://schemas.microsoft.com/office/drawing/2014/main" id="{4DE524F2-C7AF-4466-BA99-09C19DE0D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Dinner Bread photo and picture">
            <a:extLst>
              <a:ext uri="{FF2B5EF4-FFF2-40B4-BE49-F238E27FC236}">
                <a16:creationId xmlns:a16="http://schemas.microsoft.com/office/drawing/2014/main" id="{36A52020-A4A1-D3FC-0D14-BF6FBD0E5E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3" r="496" b="-2"/>
          <a:stretch/>
        </p:blipFill>
        <p:spPr bwMode="auto">
          <a:xfrm>
            <a:off x="20" y="-3"/>
            <a:ext cx="9143979" cy="685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Freeform: Shape 1048">
            <a:extLst>
              <a:ext uri="{FF2B5EF4-FFF2-40B4-BE49-F238E27FC236}">
                <a16:creationId xmlns:a16="http://schemas.microsoft.com/office/drawing/2014/main" id="{904E317E-14BB-4200-84F3-2064B4C97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42890" y="1544347"/>
            <a:ext cx="3507329" cy="5313651"/>
          </a:xfrm>
          <a:custGeom>
            <a:avLst/>
            <a:gdLst>
              <a:gd name="connsiteX0" fmla="*/ 6846874 w 6846874"/>
              <a:gd name="connsiteY0" fmla="*/ 3021586 h 3021586"/>
              <a:gd name="connsiteX1" fmla="*/ 0 w 6846874"/>
              <a:gd name="connsiteY1" fmla="*/ 3021585 h 3021586"/>
              <a:gd name="connsiteX2" fmla="*/ 3399286 w 6846874"/>
              <a:gd name="connsiteY2" fmla="*/ 0 h 3021586"/>
              <a:gd name="connsiteX0" fmla="*/ 6846874 w 6846874"/>
              <a:gd name="connsiteY0" fmla="*/ 3016405 h 3016405"/>
              <a:gd name="connsiteX1" fmla="*/ 0 w 6846874"/>
              <a:gd name="connsiteY1" fmla="*/ 3016404 h 3016405"/>
              <a:gd name="connsiteX2" fmla="*/ 3425190 w 6846874"/>
              <a:gd name="connsiteY2" fmla="*/ 0 h 3016405"/>
              <a:gd name="connsiteX3" fmla="*/ 6846874 w 6846874"/>
              <a:gd name="connsiteY3" fmla="*/ 3016405 h 3016405"/>
              <a:gd name="connsiteX0" fmla="*/ 6846874 w 6846874"/>
              <a:gd name="connsiteY0" fmla="*/ 3055286 h 3055286"/>
              <a:gd name="connsiteX1" fmla="*/ 0 w 6846874"/>
              <a:gd name="connsiteY1" fmla="*/ 3055285 h 3055286"/>
              <a:gd name="connsiteX2" fmla="*/ 3425190 w 6846874"/>
              <a:gd name="connsiteY2" fmla="*/ 0 h 3055286"/>
              <a:gd name="connsiteX3" fmla="*/ 6846874 w 6846874"/>
              <a:gd name="connsiteY3" fmla="*/ 3055286 h 3055286"/>
              <a:gd name="connsiteX0" fmla="*/ 6846874 w 6846874"/>
              <a:gd name="connsiteY0" fmla="*/ 5422604 h 5422604"/>
              <a:gd name="connsiteX1" fmla="*/ 0 w 6846874"/>
              <a:gd name="connsiteY1" fmla="*/ 5422603 h 5422604"/>
              <a:gd name="connsiteX2" fmla="*/ 6839561 w 6846874"/>
              <a:gd name="connsiteY2" fmla="*/ 0 h 5422604"/>
              <a:gd name="connsiteX3" fmla="*/ 6846874 w 6846874"/>
              <a:gd name="connsiteY3" fmla="*/ 5422604 h 542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6874" h="5422604">
                <a:moveTo>
                  <a:pt x="6846874" y="5422604"/>
                </a:moveTo>
                <a:lnTo>
                  <a:pt x="0" y="5422603"/>
                </a:lnTo>
                <a:lnTo>
                  <a:pt x="6839561" y="0"/>
                </a:lnTo>
                <a:cubicBezTo>
                  <a:pt x="6841999" y="1807535"/>
                  <a:pt x="6844436" y="3615069"/>
                  <a:pt x="6846874" y="5422604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5" name="Freeform: Shape 1050">
            <a:extLst>
              <a:ext uri="{FF2B5EF4-FFF2-40B4-BE49-F238E27FC236}">
                <a16:creationId xmlns:a16="http://schemas.microsoft.com/office/drawing/2014/main" id="{1DF94A24-8152-43C5-86F3-5CC95D809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-11585" y="11585"/>
            <a:ext cx="6858000" cy="6834830"/>
          </a:xfrm>
          <a:custGeom>
            <a:avLst/>
            <a:gdLst>
              <a:gd name="connsiteX0" fmla="*/ 0 w 6858000"/>
              <a:gd name="connsiteY0" fmla="*/ 7143270 h 9113106"/>
              <a:gd name="connsiteX1" fmla="*/ 0 w 6858000"/>
              <a:gd name="connsiteY1" fmla="*/ 6878623 h 9113106"/>
              <a:gd name="connsiteX2" fmla="*/ 1 w 6858000"/>
              <a:gd name="connsiteY2" fmla="*/ 6878623 h 9113106"/>
              <a:gd name="connsiteX3" fmla="*/ 0 w 6858000"/>
              <a:gd name="connsiteY3" fmla="*/ 4319945 h 9113106"/>
              <a:gd name="connsiteX4" fmla="*/ 1 w 6858000"/>
              <a:gd name="connsiteY4" fmla="*/ 4319945 h 9113106"/>
              <a:gd name="connsiteX5" fmla="*/ 1 w 6858000"/>
              <a:gd name="connsiteY5" fmla="*/ 13542 h 9113106"/>
              <a:gd name="connsiteX6" fmla="*/ 0 w 6858000"/>
              <a:gd name="connsiteY6" fmla="*/ 13540 h 9113106"/>
              <a:gd name="connsiteX7" fmla="*/ 0 w 6858000"/>
              <a:gd name="connsiteY7" fmla="*/ 0 h 9113106"/>
              <a:gd name="connsiteX8" fmla="*/ 6858000 w 6858000"/>
              <a:gd name="connsiteY8" fmla="*/ 6010591 h 9113106"/>
              <a:gd name="connsiteX9" fmla="*/ 6858000 w 6858000"/>
              <a:gd name="connsiteY9" fmla="*/ 3794798 h 9113106"/>
              <a:gd name="connsiteX10" fmla="*/ 6858000 w 6858000"/>
              <a:gd name="connsiteY10" fmla="*/ 3794798 h 9113106"/>
              <a:gd name="connsiteX11" fmla="*/ 6858000 w 6858000"/>
              <a:gd name="connsiteY11" fmla="*/ 3837120 h 9113106"/>
              <a:gd name="connsiteX12" fmla="*/ 6858000 w 6858000"/>
              <a:gd name="connsiteY12" fmla="*/ 6838049 h 9113106"/>
              <a:gd name="connsiteX13" fmla="*/ 6858000 w 6858000"/>
              <a:gd name="connsiteY13" fmla="*/ 9113106 h 9113106"/>
              <a:gd name="connsiteX14" fmla="*/ 1 w 6858000"/>
              <a:gd name="connsiteY14" fmla="*/ 9113106 h 9113106"/>
              <a:gd name="connsiteX15" fmla="*/ 1 w 6858000"/>
              <a:gd name="connsiteY15" fmla="*/ 7143270 h 911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858000" h="9113106">
                <a:moveTo>
                  <a:pt x="0" y="7143270"/>
                </a:moveTo>
                <a:lnTo>
                  <a:pt x="0" y="6878623"/>
                </a:lnTo>
                <a:lnTo>
                  <a:pt x="1" y="6878623"/>
                </a:lnTo>
                <a:lnTo>
                  <a:pt x="0" y="4319945"/>
                </a:lnTo>
                <a:lnTo>
                  <a:pt x="1" y="4319945"/>
                </a:lnTo>
                <a:lnTo>
                  <a:pt x="1" y="13542"/>
                </a:lnTo>
                <a:lnTo>
                  <a:pt x="0" y="13540"/>
                </a:lnTo>
                <a:lnTo>
                  <a:pt x="0" y="0"/>
                </a:lnTo>
                <a:lnTo>
                  <a:pt x="6858000" y="6010591"/>
                </a:lnTo>
                <a:lnTo>
                  <a:pt x="6858000" y="3794798"/>
                </a:lnTo>
                <a:lnTo>
                  <a:pt x="6858000" y="3794798"/>
                </a:lnTo>
                <a:lnTo>
                  <a:pt x="6858000" y="3837120"/>
                </a:lnTo>
                <a:lnTo>
                  <a:pt x="6858000" y="6838049"/>
                </a:lnTo>
                <a:lnTo>
                  <a:pt x="6858000" y="9113106"/>
                </a:lnTo>
                <a:lnTo>
                  <a:pt x="1" y="9113106"/>
                </a:lnTo>
                <a:lnTo>
                  <a:pt x="1" y="714327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CF6AEF-CF9B-50DB-60E3-DD1133317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181101"/>
            <a:ext cx="3714750" cy="224789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cap="none" dirty="0">
                <a:solidFill>
                  <a:srgbClr val="FFFFFF"/>
                </a:solidFill>
                <a:latin typeface="Bookman Old Style" panose="02050604050505020204" pitchFamily="18" charset="0"/>
              </a:rPr>
              <a:t>Blessed are those who hunger and thirst for righteousness...</a:t>
            </a:r>
          </a:p>
        </p:txBody>
      </p:sp>
    </p:spTree>
    <p:extLst>
      <p:ext uri="{BB962C8B-B14F-4D97-AF65-F5344CB8AC3E}">
        <p14:creationId xmlns:p14="http://schemas.microsoft.com/office/powerpoint/2010/main" val="422523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14C296-26CB-43B0-9404-D05FF687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677978">
            <a:off x="-1460918" y="97971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A7A5E-03F0-7869-61AC-4AE8217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11" y="588027"/>
            <a:ext cx="6517178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Jesus was hungry and thirsty...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6F4C24C-DC25-49C1-9509-3F5694D0D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873948">
            <a:off x="6886477" y="5385198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73D11-FBBE-0876-12FC-5E0726AB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286" y="1876930"/>
            <a:ext cx="5518538" cy="39632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Jesus greatest hunger...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4:2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4:4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Jesus was sustained by God’s purpose!</a:t>
            </a:r>
          </a:p>
          <a:p>
            <a:r>
              <a:rPr lang="en-US" dirty="0">
                <a:latin typeface="Bookman Old Style" panose="02050604050505020204" pitchFamily="18" charset="0"/>
              </a:rPr>
              <a:t>John 4:32</a:t>
            </a:r>
          </a:p>
          <a:p>
            <a:r>
              <a:rPr lang="en-US" dirty="0">
                <a:latin typeface="Bookman Old Style" panose="02050604050505020204" pitchFamily="18" charset="0"/>
              </a:rPr>
              <a:t>John 4:34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Jesus’ life became a demonstration of God’s righteousness. (Romans 1:17)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25377" y="61722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43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14C296-26CB-43B0-9404-D05FF687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677978">
            <a:off x="-1460918" y="97971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A7A5E-03F0-7869-61AC-4AE8217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11" y="588027"/>
            <a:ext cx="6517178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We need to hunger and thirst.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6F4C24C-DC25-49C1-9509-3F5694D0D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873948">
            <a:off x="6886477" y="5385198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73D11-FBBE-0876-12FC-5E0726AB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286" y="1876930"/>
            <a:ext cx="5518538" cy="39632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Be careful what you want!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Righteousness in Matthew...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3:15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5:10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5:20; 6:1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6:33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25377" y="61722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35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EA1A24-9CA1-4513-A409-3AD90DB09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14C296-26CB-43B0-9404-D05FF687A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677978">
            <a:off x="-1460918" y="97971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A7A5E-03F0-7869-61AC-4AE8217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11" y="588027"/>
            <a:ext cx="6517178" cy="1001886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latin typeface="Bookman Old Style" panose="02050604050505020204" pitchFamily="18" charset="0"/>
              </a:rPr>
              <a:t>They will be satisfied.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6F4C24C-DC25-49C1-9509-3F5694D0D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873948">
            <a:off x="6886477" y="5385198"/>
            <a:ext cx="3715688" cy="1377707"/>
          </a:xfrm>
          <a:custGeom>
            <a:avLst/>
            <a:gdLst>
              <a:gd name="connsiteX0" fmla="*/ 0 w 5069810"/>
              <a:gd name="connsiteY0" fmla="*/ 2506385 h 2506385"/>
              <a:gd name="connsiteX1" fmla="*/ 2859749 w 5069810"/>
              <a:gd name="connsiteY1" fmla="*/ 1 h 2506385"/>
              <a:gd name="connsiteX2" fmla="*/ 2873126 w 5069810"/>
              <a:gd name="connsiteY2" fmla="*/ 0 h 2506385"/>
              <a:gd name="connsiteX3" fmla="*/ 5069810 w 5069810"/>
              <a:gd name="connsiteY3" fmla="*/ 2506385 h 2506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69810" h="2506385">
                <a:moveTo>
                  <a:pt x="0" y="2506385"/>
                </a:moveTo>
                <a:lnTo>
                  <a:pt x="2859749" y="1"/>
                </a:lnTo>
                <a:lnTo>
                  <a:pt x="2873126" y="0"/>
                </a:lnTo>
                <a:lnTo>
                  <a:pt x="5069810" y="25063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73D11-FBBE-0876-12FC-5E0726AB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286" y="1876930"/>
            <a:ext cx="5778640" cy="39632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This promise goes from beginning to end.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5:6</a:t>
            </a:r>
          </a:p>
          <a:p>
            <a:r>
              <a:rPr lang="en-US" dirty="0">
                <a:latin typeface="Bookman Old Style" panose="02050604050505020204" pitchFamily="18" charset="0"/>
              </a:rPr>
              <a:t>Matthew 7:7-8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There are two things implicit in the promise!</a:t>
            </a:r>
          </a:p>
          <a:p>
            <a:r>
              <a:rPr lang="en-US" dirty="0">
                <a:latin typeface="Bookman Old Style" panose="02050604050505020204" pitchFamily="18" charset="0"/>
              </a:rPr>
              <a:t>We do not have what we long for.</a:t>
            </a:r>
          </a:p>
          <a:p>
            <a:r>
              <a:rPr lang="en-US" dirty="0">
                <a:latin typeface="Bookman Old Style" panose="02050604050505020204" pitchFamily="18" charset="0"/>
              </a:rPr>
              <a:t>God will provide. (Romans 4:5; 6:16)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0930BD-361E-4C4D-8B08-ED210DFA2D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25377" y="6172200"/>
            <a:ext cx="73204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152596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122</Words>
  <Application>Microsoft Macintosh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Walbaum Display</vt:lpstr>
      <vt:lpstr>RegattaVTI</vt:lpstr>
      <vt:lpstr>Blessed are those who hunger and thirst for righteousness...</vt:lpstr>
      <vt:lpstr>Jesus was hungry and thirsty...</vt:lpstr>
      <vt:lpstr>We need to hunger and thirst.</vt:lpstr>
      <vt:lpstr>They will be satisfied.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those who hunger and thirst for righteousness...</dc:title>
  <dc:creator>Sid Latham</dc:creator>
  <cp:lastModifiedBy>Sid Latham</cp:lastModifiedBy>
  <cp:revision>1</cp:revision>
  <dcterms:created xsi:type="dcterms:W3CDTF">2023-04-02T10:34:15Z</dcterms:created>
  <dcterms:modified xsi:type="dcterms:W3CDTF">2023-04-02T13:03:45Z</dcterms:modified>
</cp:coreProperties>
</file>