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sldIdLst>
    <p:sldId id="256" r:id="rId2"/>
    <p:sldId id="257" r:id="rId3"/>
    <p:sldId id="258" r:id="rId4"/>
    <p:sldId id="259"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0DBCC"/>
    <a:srgbClr val="E3C9B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92"/>
  </p:normalViewPr>
  <p:slideViewPr>
    <p:cSldViewPr snapToGrid="0">
      <p:cViewPr varScale="1">
        <p:scale>
          <a:sx n="106" d="100"/>
          <a:sy n="106" d="100"/>
        </p:scale>
        <p:origin x="1800"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913044-49A0-2CAA-C0A6-6E4F3E3AE818}"/>
              </a:ext>
            </a:extLst>
          </p:cNvPr>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a:extLst>
              <a:ext uri="{FF2B5EF4-FFF2-40B4-BE49-F238E27FC236}">
                <a16:creationId xmlns:a16="http://schemas.microsoft.com/office/drawing/2014/main" id="{3D6E0999-2D47-3BE7-1204-7D4DAB9C8236}"/>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a:extLst>
              <a:ext uri="{FF2B5EF4-FFF2-40B4-BE49-F238E27FC236}">
                <a16:creationId xmlns:a16="http://schemas.microsoft.com/office/drawing/2014/main" id="{5B5E2EE9-59AF-F2D6-D37E-C7CE702F96B6}"/>
              </a:ext>
            </a:extLst>
          </p:cNvPr>
          <p:cNvSpPr>
            <a:spLocks noGrp="1"/>
          </p:cNvSpPr>
          <p:nvPr>
            <p:ph type="dt" sz="half" idx="10"/>
          </p:nvPr>
        </p:nvSpPr>
        <p:spPr/>
        <p:txBody>
          <a:bodyPr/>
          <a:lstStyle/>
          <a:p>
            <a:fld id="{A16275A7-525E-1E4A-A34E-9D9F91392B16}" type="datetimeFigureOut">
              <a:rPr lang="en-US" smtClean="0"/>
              <a:t>3/5/23</a:t>
            </a:fld>
            <a:endParaRPr lang="en-US"/>
          </a:p>
        </p:txBody>
      </p:sp>
      <p:sp>
        <p:nvSpPr>
          <p:cNvPr id="5" name="Footer Placeholder 4">
            <a:extLst>
              <a:ext uri="{FF2B5EF4-FFF2-40B4-BE49-F238E27FC236}">
                <a16:creationId xmlns:a16="http://schemas.microsoft.com/office/drawing/2014/main" id="{C024E372-0630-D4D0-2A4D-5DA601E2B7F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F325EF6-FC6E-0829-5BC3-221B6E0E6431}"/>
              </a:ext>
            </a:extLst>
          </p:cNvPr>
          <p:cNvSpPr>
            <a:spLocks noGrp="1"/>
          </p:cNvSpPr>
          <p:nvPr>
            <p:ph type="sldNum" sz="quarter" idx="12"/>
          </p:nvPr>
        </p:nvSpPr>
        <p:spPr/>
        <p:txBody>
          <a:bodyPr/>
          <a:lstStyle/>
          <a:p>
            <a:fld id="{BF0A474A-BDBA-5047-BBD0-260D423B4A77}" type="slidenum">
              <a:rPr lang="en-US" smtClean="0"/>
              <a:t>‹#›</a:t>
            </a:fld>
            <a:endParaRPr lang="en-US"/>
          </a:p>
        </p:txBody>
      </p:sp>
    </p:spTree>
    <p:extLst>
      <p:ext uri="{BB962C8B-B14F-4D97-AF65-F5344CB8AC3E}">
        <p14:creationId xmlns:p14="http://schemas.microsoft.com/office/powerpoint/2010/main" val="34596041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6924B6-9D40-E84D-73DB-53A5BF6C353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9D1D00D-6532-DA47-6304-2C51C9ED0FC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C6A1BBF-C752-FCA3-8C96-974AEBF34475}"/>
              </a:ext>
            </a:extLst>
          </p:cNvPr>
          <p:cNvSpPr>
            <a:spLocks noGrp="1"/>
          </p:cNvSpPr>
          <p:nvPr>
            <p:ph type="dt" sz="half" idx="10"/>
          </p:nvPr>
        </p:nvSpPr>
        <p:spPr/>
        <p:txBody>
          <a:bodyPr/>
          <a:lstStyle/>
          <a:p>
            <a:fld id="{A16275A7-525E-1E4A-A34E-9D9F91392B16}" type="datetimeFigureOut">
              <a:rPr lang="en-US" smtClean="0"/>
              <a:t>3/5/23</a:t>
            </a:fld>
            <a:endParaRPr lang="en-US"/>
          </a:p>
        </p:txBody>
      </p:sp>
      <p:sp>
        <p:nvSpPr>
          <p:cNvPr id="5" name="Footer Placeholder 4">
            <a:extLst>
              <a:ext uri="{FF2B5EF4-FFF2-40B4-BE49-F238E27FC236}">
                <a16:creationId xmlns:a16="http://schemas.microsoft.com/office/drawing/2014/main" id="{6A28CEEE-BB10-3637-1FA4-76C21D8DEA0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1FE1C62-3DB5-CB6D-1F70-153C85BA584C}"/>
              </a:ext>
            </a:extLst>
          </p:cNvPr>
          <p:cNvSpPr>
            <a:spLocks noGrp="1"/>
          </p:cNvSpPr>
          <p:nvPr>
            <p:ph type="sldNum" sz="quarter" idx="12"/>
          </p:nvPr>
        </p:nvSpPr>
        <p:spPr/>
        <p:txBody>
          <a:bodyPr/>
          <a:lstStyle/>
          <a:p>
            <a:fld id="{BF0A474A-BDBA-5047-BBD0-260D423B4A77}" type="slidenum">
              <a:rPr lang="en-US" smtClean="0"/>
              <a:t>‹#›</a:t>
            </a:fld>
            <a:endParaRPr lang="en-US"/>
          </a:p>
        </p:txBody>
      </p:sp>
    </p:spTree>
    <p:extLst>
      <p:ext uri="{BB962C8B-B14F-4D97-AF65-F5344CB8AC3E}">
        <p14:creationId xmlns:p14="http://schemas.microsoft.com/office/powerpoint/2010/main" val="40625230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5641EF5-2DB4-839C-1B10-69461DA701DB}"/>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E2562B1-3D06-ADA7-0E1D-B37558D709A0}"/>
              </a:ext>
            </a:extLst>
          </p:cNvPr>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70F8861-B80D-49E4-4963-E2E80998F8FB}"/>
              </a:ext>
            </a:extLst>
          </p:cNvPr>
          <p:cNvSpPr>
            <a:spLocks noGrp="1"/>
          </p:cNvSpPr>
          <p:nvPr>
            <p:ph type="dt" sz="half" idx="10"/>
          </p:nvPr>
        </p:nvSpPr>
        <p:spPr/>
        <p:txBody>
          <a:bodyPr/>
          <a:lstStyle/>
          <a:p>
            <a:fld id="{A16275A7-525E-1E4A-A34E-9D9F91392B16}" type="datetimeFigureOut">
              <a:rPr lang="en-US" smtClean="0"/>
              <a:t>3/5/23</a:t>
            </a:fld>
            <a:endParaRPr lang="en-US"/>
          </a:p>
        </p:txBody>
      </p:sp>
      <p:sp>
        <p:nvSpPr>
          <p:cNvPr id="5" name="Footer Placeholder 4">
            <a:extLst>
              <a:ext uri="{FF2B5EF4-FFF2-40B4-BE49-F238E27FC236}">
                <a16:creationId xmlns:a16="http://schemas.microsoft.com/office/drawing/2014/main" id="{89D60855-B747-5EC7-44F0-66CC40BF495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7E3CE22-C701-B015-1188-6C1CF00F132E}"/>
              </a:ext>
            </a:extLst>
          </p:cNvPr>
          <p:cNvSpPr>
            <a:spLocks noGrp="1"/>
          </p:cNvSpPr>
          <p:nvPr>
            <p:ph type="sldNum" sz="quarter" idx="12"/>
          </p:nvPr>
        </p:nvSpPr>
        <p:spPr/>
        <p:txBody>
          <a:bodyPr/>
          <a:lstStyle/>
          <a:p>
            <a:fld id="{BF0A474A-BDBA-5047-BBD0-260D423B4A77}" type="slidenum">
              <a:rPr lang="en-US" smtClean="0"/>
              <a:t>‹#›</a:t>
            </a:fld>
            <a:endParaRPr lang="en-US"/>
          </a:p>
        </p:txBody>
      </p:sp>
    </p:spTree>
    <p:extLst>
      <p:ext uri="{BB962C8B-B14F-4D97-AF65-F5344CB8AC3E}">
        <p14:creationId xmlns:p14="http://schemas.microsoft.com/office/powerpoint/2010/main" val="22016734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AAB5AA-7E95-1F8A-5F12-780CD3D1611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1799905-B059-62E1-76E3-F1B0BDF91B8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6FFA6EB-A204-6A1C-06F8-B432B0932ED5}"/>
              </a:ext>
            </a:extLst>
          </p:cNvPr>
          <p:cNvSpPr>
            <a:spLocks noGrp="1"/>
          </p:cNvSpPr>
          <p:nvPr>
            <p:ph type="dt" sz="half" idx="10"/>
          </p:nvPr>
        </p:nvSpPr>
        <p:spPr/>
        <p:txBody>
          <a:bodyPr/>
          <a:lstStyle/>
          <a:p>
            <a:fld id="{A16275A7-525E-1E4A-A34E-9D9F91392B16}" type="datetimeFigureOut">
              <a:rPr lang="en-US" smtClean="0"/>
              <a:t>3/5/23</a:t>
            </a:fld>
            <a:endParaRPr lang="en-US"/>
          </a:p>
        </p:txBody>
      </p:sp>
      <p:sp>
        <p:nvSpPr>
          <p:cNvPr id="5" name="Footer Placeholder 4">
            <a:extLst>
              <a:ext uri="{FF2B5EF4-FFF2-40B4-BE49-F238E27FC236}">
                <a16:creationId xmlns:a16="http://schemas.microsoft.com/office/drawing/2014/main" id="{F8206F0E-2616-705D-758F-E36E1B7D03F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9FB55AB-512E-A4B2-4E05-63585DCBB5B2}"/>
              </a:ext>
            </a:extLst>
          </p:cNvPr>
          <p:cNvSpPr>
            <a:spLocks noGrp="1"/>
          </p:cNvSpPr>
          <p:nvPr>
            <p:ph type="sldNum" sz="quarter" idx="12"/>
          </p:nvPr>
        </p:nvSpPr>
        <p:spPr/>
        <p:txBody>
          <a:bodyPr/>
          <a:lstStyle/>
          <a:p>
            <a:fld id="{BF0A474A-BDBA-5047-BBD0-260D423B4A77}" type="slidenum">
              <a:rPr lang="en-US" smtClean="0"/>
              <a:t>‹#›</a:t>
            </a:fld>
            <a:endParaRPr lang="en-US"/>
          </a:p>
        </p:txBody>
      </p:sp>
    </p:spTree>
    <p:extLst>
      <p:ext uri="{BB962C8B-B14F-4D97-AF65-F5344CB8AC3E}">
        <p14:creationId xmlns:p14="http://schemas.microsoft.com/office/powerpoint/2010/main" val="26578461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C2ED89-4C10-3EF0-04A4-DF425146E960}"/>
              </a:ext>
            </a:extLst>
          </p:cNvPr>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a:extLst>
              <a:ext uri="{FF2B5EF4-FFF2-40B4-BE49-F238E27FC236}">
                <a16:creationId xmlns:a16="http://schemas.microsoft.com/office/drawing/2014/main" id="{1C0202ED-31E9-8A0A-BC5F-83E8CF369FBB}"/>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B0C583C-DF1B-FA43-B2E4-32DAF45F0BEF}"/>
              </a:ext>
            </a:extLst>
          </p:cNvPr>
          <p:cNvSpPr>
            <a:spLocks noGrp="1"/>
          </p:cNvSpPr>
          <p:nvPr>
            <p:ph type="dt" sz="half" idx="10"/>
          </p:nvPr>
        </p:nvSpPr>
        <p:spPr/>
        <p:txBody>
          <a:bodyPr/>
          <a:lstStyle/>
          <a:p>
            <a:fld id="{A16275A7-525E-1E4A-A34E-9D9F91392B16}" type="datetimeFigureOut">
              <a:rPr lang="en-US" smtClean="0"/>
              <a:t>3/5/23</a:t>
            </a:fld>
            <a:endParaRPr lang="en-US"/>
          </a:p>
        </p:txBody>
      </p:sp>
      <p:sp>
        <p:nvSpPr>
          <p:cNvPr id="5" name="Footer Placeholder 4">
            <a:extLst>
              <a:ext uri="{FF2B5EF4-FFF2-40B4-BE49-F238E27FC236}">
                <a16:creationId xmlns:a16="http://schemas.microsoft.com/office/drawing/2014/main" id="{5D319233-81D8-C5D2-9A33-1A8541E6B3A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8BCFAC7-5531-B00D-B7C0-D15B8B9BE5A6}"/>
              </a:ext>
            </a:extLst>
          </p:cNvPr>
          <p:cNvSpPr>
            <a:spLocks noGrp="1"/>
          </p:cNvSpPr>
          <p:nvPr>
            <p:ph type="sldNum" sz="quarter" idx="12"/>
          </p:nvPr>
        </p:nvSpPr>
        <p:spPr/>
        <p:txBody>
          <a:bodyPr/>
          <a:lstStyle/>
          <a:p>
            <a:fld id="{BF0A474A-BDBA-5047-BBD0-260D423B4A77}" type="slidenum">
              <a:rPr lang="en-US" smtClean="0"/>
              <a:t>‹#›</a:t>
            </a:fld>
            <a:endParaRPr lang="en-US"/>
          </a:p>
        </p:txBody>
      </p:sp>
    </p:spTree>
    <p:extLst>
      <p:ext uri="{BB962C8B-B14F-4D97-AF65-F5344CB8AC3E}">
        <p14:creationId xmlns:p14="http://schemas.microsoft.com/office/powerpoint/2010/main" val="37089184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BDE658-B512-719F-39F3-287060D3650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CA2604E-81B2-5834-63F3-B2EA8C253719}"/>
              </a:ext>
            </a:extLst>
          </p:cNvPr>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DC18C4C-8896-67B9-A623-C23641CC43A8}"/>
              </a:ext>
            </a:extLst>
          </p:cNvPr>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171C122-64DD-F94C-5FEA-4506711DE608}"/>
              </a:ext>
            </a:extLst>
          </p:cNvPr>
          <p:cNvSpPr>
            <a:spLocks noGrp="1"/>
          </p:cNvSpPr>
          <p:nvPr>
            <p:ph type="dt" sz="half" idx="10"/>
          </p:nvPr>
        </p:nvSpPr>
        <p:spPr/>
        <p:txBody>
          <a:bodyPr/>
          <a:lstStyle/>
          <a:p>
            <a:fld id="{A16275A7-525E-1E4A-A34E-9D9F91392B16}" type="datetimeFigureOut">
              <a:rPr lang="en-US" smtClean="0"/>
              <a:t>3/5/23</a:t>
            </a:fld>
            <a:endParaRPr lang="en-US"/>
          </a:p>
        </p:txBody>
      </p:sp>
      <p:sp>
        <p:nvSpPr>
          <p:cNvPr id="6" name="Footer Placeholder 5">
            <a:extLst>
              <a:ext uri="{FF2B5EF4-FFF2-40B4-BE49-F238E27FC236}">
                <a16:creationId xmlns:a16="http://schemas.microsoft.com/office/drawing/2014/main" id="{08BA79F9-7D0A-7584-E54B-4508897C6B7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C7F5DE4-10EB-B0AB-EFEC-D54032633E4E}"/>
              </a:ext>
            </a:extLst>
          </p:cNvPr>
          <p:cNvSpPr>
            <a:spLocks noGrp="1"/>
          </p:cNvSpPr>
          <p:nvPr>
            <p:ph type="sldNum" sz="quarter" idx="12"/>
          </p:nvPr>
        </p:nvSpPr>
        <p:spPr/>
        <p:txBody>
          <a:bodyPr/>
          <a:lstStyle/>
          <a:p>
            <a:fld id="{BF0A474A-BDBA-5047-BBD0-260D423B4A77}" type="slidenum">
              <a:rPr lang="en-US" smtClean="0"/>
              <a:t>‹#›</a:t>
            </a:fld>
            <a:endParaRPr lang="en-US"/>
          </a:p>
        </p:txBody>
      </p:sp>
    </p:spTree>
    <p:extLst>
      <p:ext uri="{BB962C8B-B14F-4D97-AF65-F5344CB8AC3E}">
        <p14:creationId xmlns:p14="http://schemas.microsoft.com/office/powerpoint/2010/main" val="22184141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CDAC29-3BD1-4420-B6C0-5AA58EEFE28F}"/>
              </a:ext>
            </a:extLst>
          </p:cNvPr>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308C323-BD15-CC23-45E6-8E8014F6A64F}"/>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23A4220B-0D92-A0A9-0720-1456B82BE9A1}"/>
              </a:ext>
            </a:extLst>
          </p:cNvPr>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5B8FDE5-1508-D790-B8FB-AACB420229AA}"/>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19456B65-70E8-4629-A320-92465F32E082}"/>
              </a:ext>
            </a:extLst>
          </p:cNvPr>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A6F467B-07C8-E101-E70A-D78FBD530F3D}"/>
              </a:ext>
            </a:extLst>
          </p:cNvPr>
          <p:cNvSpPr>
            <a:spLocks noGrp="1"/>
          </p:cNvSpPr>
          <p:nvPr>
            <p:ph type="dt" sz="half" idx="10"/>
          </p:nvPr>
        </p:nvSpPr>
        <p:spPr/>
        <p:txBody>
          <a:bodyPr/>
          <a:lstStyle/>
          <a:p>
            <a:fld id="{A16275A7-525E-1E4A-A34E-9D9F91392B16}" type="datetimeFigureOut">
              <a:rPr lang="en-US" smtClean="0"/>
              <a:t>3/5/23</a:t>
            </a:fld>
            <a:endParaRPr lang="en-US"/>
          </a:p>
        </p:txBody>
      </p:sp>
      <p:sp>
        <p:nvSpPr>
          <p:cNvPr id="8" name="Footer Placeholder 7">
            <a:extLst>
              <a:ext uri="{FF2B5EF4-FFF2-40B4-BE49-F238E27FC236}">
                <a16:creationId xmlns:a16="http://schemas.microsoft.com/office/drawing/2014/main" id="{369785E8-CD57-0258-61C4-6B0E9381B64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B642D2D-045E-A0FF-8DF4-5662E8490B4C}"/>
              </a:ext>
            </a:extLst>
          </p:cNvPr>
          <p:cNvSpPr>
            <a:spLocks noGrp="1"/>
          </p:cNvSpPr>
          <p:nvPr>
            <p:ph type="sldNum" sz="quarter" idx="12"/>
          </p:nvPr>
        </p:nvSpPr>
        <p:spPr/>
        <p:txBody>
          <a:bodyPr/>
          <a:lstStyle/>
          <a:p>
            <a:fld id="{BF0A474A-BDBA-5047-BBD0-260D423B4A77}" type="slidenum">
              <a:rPr lang="en-US" smtClean="0"/>
              <a:t>‹#›</a:t>
            </a:fld>
            <a:endParaRPr lang="en-US"/>
          </a:p>
        </p:txBody>
      </p:sp>
    </p:spTree>
    <p:extLst>
      <p:ext uri="{BB962C8B-B14F-4D97-AF65-F5344CB8AC3E}">
        <p14:creationId xmlns:p14="http://schemas.microsoft.com/office/powerpoint/2010/main" val="24727989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68CDAC-38F2-5E9A-D205-B2671FF8BC7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95FE732-AF97-298B-831D-D4B729BFDDFB}"/>
              </a:ext>
            </a:extLst>
          </p:cNvPr>
          <p:cNvSpPr>
            <a:spLocks noGrp="1"/>
          </p:cNvSpPr>
          <p:nvPr>
            <p:ph type="dt" sz="half" idx="10"/>
          </p:nvPr>
        </p:nvSpPr>
        <p:spPr/>
        <p:txBody>
          <a:bodyPr/>
          <a:lstStyle/>
          <a:p>
            <a:fld id="{A16275A7-525E-1E4A-A34E-9D9F91392B16}" type="datetimeFigureOut">
              <a:rPr lang="en-US" smtClean="0"/>
              <a:t>3/5/23</a:t>
            </a:fld>
            <a:endParaRPr lang="en-US"/>
          </a:p>
        </p:txBody>
      </p:sp>
      <p:sp>
        <p:nvSpPr>
          <p:cNvPr id="4" name="Footer Placeholder 3">
            <a:extLst>
              <a:ext uri="{FF2B5EF4-FFF2-40B4-BE49-F238E27FC236}">
                <a16:creationId xmlns:a16="http://schemas.microsoft.com/office/drawing/2014/main" id="{AB9B9518-D9A8-F6AE-1B62-EA96F46081D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CDD66E4-B032-2D5C-3679-AC87361DA92A}"/>
              </a:ext>
            </a:extLst>
          </p:cNvPr>
          <p:cNvSpPr>
            <a:spLocks noGrp="1"/>
          </p:cNvSpPr>
          <p:nvPr>
            <p:ph type="sldNum" sz="quarter" idx="12"/>
          </p:nvPr>
        </p:nvSpPr>
        <p:spPr/>
        <p:txBody>
          <a:bodyPr/>
          <a:lstStyle/>
          <a:p>
            <a:fld id="{BF0A474A-BDBA-5047-BBD0-260D423B4A77}" type="slidenum">
              <a:rPr lang="en-US" smtClean="0"/>
              <a:t>‹#›</a:t>
            </a:fld>
            <a:endParaRPr lang="en-US"/>
          </a:p>
        </p:txBody>
      </p:sp>
    </p:spTree>
    <p:extLst>
      <p:ext uri="{BB962C8B-B14F-4D97-AF65-F5344CB8AC3E}">
        <p14:creationId xmlns:p14="http://schemas.microsoft.com/office/powerpoint/2010/main" val="26026766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38DA3B5-1DFF-9E69-D808-B89F8347B0BE}"/>
              </a:ext>
            </a:extLst>
          </p:cNvPr>
          <p:cNvSpPr>
            <a:spLocks noGrp="1"/>
          </p:cNvSpPr>
          <p:nvPr>
            <p:ph type="dt" sz="half" idx="10"/>
          </p:nvPr>
        </p:nvSpPr>
        <p:spPr/>
        <p:txBody>
          <a:bodyPr/>
          <a:lstStyle/>
          <a:p>
            <a:fld id="{A16275A7-525E-1E4A-A34E-9D9F91392B16}" type="datetimeFigureOut">
              <a:rPr lang="en-US" smtClean="0"/>
              <a:t>3/5/23</a:t>
            </a:fld>
            <a:endParaRPr lang="en-US"/>
          </a:p>
        </p:txBody>
      </p:sp>
      <p:sp>
        <p:nvSpPr>
          <p:cNvPr id="3" name="Footer Placeholder 2">
            <a:extLst>
              <a:ext uri="{FF2B5EF4-FFF2-40B4-BE49-F238E27FC236}">
                <a16:creationId xmlns:a16="http://schemas.microsoft.com/office/drawing/2014/main" id="{E38B029A-143D-3DAF-CD05-CFBDFB140EE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D457E2C-8AFA-9B33-8D48-F52148E53A62}"/>
              </a:ext>
            </a:extLst>
          </p:cNvPr>
          <p:cNvSpPr>
            <a:spLocks noGrp="1"/>
          </p:cNvSpPr>
          <p:nvPr>
            <p:ph type="sldNum" sz="quarter" idx="12"/>
          </p:nvPr>
        </p:nvSpPr>
        <p:spPr/>
        <p:txBody>
          <a:bodyPr/>
          <a:lstStyle/>
          <a:p>
            <a:fld id="{BF0A474A-BDBA-5047-BBD0-260D423B4A77}" type="slidenum">
              <a:rPr lang="en-US" smtClean="0"/>
              <a:t>‹#›</a:t>
            </a:fld>
            <a:endParaRPr lang="en-US"/>
          </a:p>
        </p:txBody>
      </p:sp>
    </p:spTree>
    <p:extLst>
      <p:ext uri="{BB962C8B-B14F-4D97-AF65-F5344CB8AC3E}">
        <p14:creationId xmlns:p14="http://schemas.microsoft.com/office/powerpoint/2010/main" val="8249896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FECA5A-9BA5-101F-7F46-963EDE102710}"/>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a:extLst>
              <a:ext uri="{FF2B5EF4-FFF2-40B4-BE49-F238E27FC236}">
                <a16:creationId xmlns:a16="http://schemas.microsoft.com/office/drawing/2014/main" id="{3C309D2E-D1E3-CBE4-A354-F7CD8180B6A8}"/>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4B29422-0179-3E55-7551-51710B263675}"/>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D1619409-161A-EF7A-35D8-20F3B08F8731}"/>
              </a:ext>
            </a:extLst>
          </p:cNvPr>
          <p:cNvSpPr>
            <a:spLocks noGrp="1"/>
          </p:cNvSpPr>
          <p:nvPr>
            <p:ph type="dt" sz="half" idx="10"/>
          </p:nvPr>
        </p:nvSpPr>
        <p:spPr/>
        <p:txBody>
          <a:bodyPr/>
          <a:lstStyle/>
          <a:p>
            <a:fld id="{A16275A7-525E-1E4A-A34E-9D9F91392B16}" type="datetimeFigureOut">
              <a:rPr lang="en-US" smtClean="0"/>
              <a:t>3/5/23</a:t>
            </a:fld>
            <a:endParaRPr lang="en-US"/>
          </a:p>
        </p:txBody>
      </p:sp>
      <p:sp>
        <p:nvSpPr>
          <p:cNvPr id="6" name="Footer Placeholder 5">
            <a:extLst>
              <a:ext uri="{FF2B5EF4-FFF2-40B4-BE49-F238E27FC236}">
                <a16:creationId xmlns:a16="http://schemas.microsoft.com/office/drawing/2014/main" id="{A613A3FE-7985-6A6D-9634-92DDE05F573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43F099D-C0E1-9CCB-F543-011EA8C9A63B}"/>
              </a:ext>
            </a:extLst>
          </p:cNvPr>
          <p:cNvSpPr>
            <a:spLocks noGrp="1"/>
          </p:cNvSpPr>
          <p:nvPr>
            <p:ph type="sldNum" sz="quarter" idx="12"/>
          </p:nvPr>
        </p:nvSpPr>
        <p:spPr/>
        <p:txBody>
          <a:bodyPr/>
          <a:lstStyle/>
          <a:p>
            <a:fld id="{BF0A474A-BDBA-5047-BBD0-260D423B4A77}" type="slidenum">
              <a:rPr lang="en-US" smtClean="0"/>
              <a:t>‹#›</a:t>
            </a:fld>
            <a:endParaRPr lang="en-US"/>
          </a:p>
        </p:txBody>
      </p:sp>
    </p:spTree>
    <p:extLst>
      <p:ext uri="{BB962C8B-B14F-4D97-AF65-F5344CB8AC3E}">
        <p14:creationId xmlns:p14="http://schemas.microsoft.com/office/powerpoint/2010/main" val="40758114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8D6A29-2BB2-B5AE-99D5-DF70A85345FC}"/>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a:extLst>
              <a:ext uri="{FF2B5EF4-FFF2-40B4-BE49-F238E27FC236}">
                <a16:creationId xmlns:a16="http://schemas.microsoft.com/office/drawing/2014/main" id="{AE5A4DB8-E922-0777-444D-534A3B6093CF}"/>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a:extLst>
              <a:ext uri="{FF2B5EF4-FFF2-40B4-BE49-F238E27FC236}">
                <a16:creationId xmlns:a16="http://schemas.microsoft.com/office/drawing/2014/main" id="{B36E9223-38DB-C464-1FA7-3C3840F83110}"/>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12574E71-77F9-C0F8-705B-0908BDAF72B0}"/>
              </a:ext>
            </a:extLst>
          </p:cNvPr>
          <p:cNvSpPr>
            <a:spLocks noGrp="1"/>
          </p:cNvSpPr>
          <p:nvPr>
            <p:ph type="dt" sz="half" idx="10"/>
          </p:nvPr>
        </p:nvSpPr>
        <p:spPr/>
        <p:txBody>
          <a:bodyPr/>
          <a:lstStyle/>
          <a:p>
            <a:fld id="{A16275A7-525E-1E4A-A34E-9D9F91392B16}" type="datetimeFigureOut">
              <a:rPr lang="en-US" smtClean="0"/>
              <a:t>3/5/23</a:t>
            </a:fld>
            <a:endParaRPr lang="en-US"/>
          </a:p>
        </p:txBody>
      </p:sp>
      <p:sp>
        <p:nvSpPr>
          <p:cNvPr id="6" name="Footer Placeholder 5">
            <a:extLst>
              <a:ext uri="{FF2B5EF4-FFF2-40B4-BE49-F238E27FC236}">
                <a16:creationId xmlns:a16="http://schemas.microsoft.com/office/drawing/2014/main" id="{C35CA94F-BE2A-A001-CDFC-7C18E862A89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FC45E90-44F4-C993-66EA-3A30D1C3EAED}"/>
              </a:ext>
            </a:extLst>
          </p:cNvPr>
          <p:cNvSpPr>
            <a:spLocks noGrp="1"/>
          </p:cNvSpPr>
          <p:nvPr>
            <p:ph type="sldNum" sz="quarter" idx="12"/>
          </p:nvPr>
        </p:nvSpPr>
        <p:spPr/>
        <p:txBody>
          <a:bodyPr/>
          <a:lstStyle/>
          <a:p>
            <a:fld id="{BF0A474A-BDBA-5047-BBD0-260D423B4A77}" type="slidenum">
              <a:rPr lang="en-US" smtClean="0"/>
              <a:t>‹#›</a:t>
            </a:fld>
            <a:endParaRPr lang="en-US"/>
          </a:p>
        </p:txBody>
      </p:sp>
    </p:spTree>
    <p:extLst>
      <p:ext uri="{BB962C8B-B14F-4D97-AF65-F5344CB8AC3E}">
        <p14:creationId xmlns:p14="http://schemas.microsoft.com/office/powerpoint/2010/main" val="6650460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79E1FA9-B119-FE6C-A487-9ADB06A3B5FB}"/>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3820D56-DB71-70BD-4E7C-6EFF24F73BBE}"/>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F324C90-A560-6194-6C18-AD5CE1FCA368}"/>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A16275A7-525E-1E4A-A34E-9D9F91392B16}" type="datetimeFigureOut">
              <a:rPr lang="en-US" smtClean="0"/>
              <a:t>3/5/23</a:t>
            </a:fld>
            <a:endParaRPr lang="en-US"/>
          </a:p>
        </p:txBody>
      </p:sp>
      <p:sp>
        <p:nvSpPr>
          <p:cNvPr id="5" name="Footer Placeholder 4">
            <a:extLst>
              <a:ext uri="{FF2B5EF4-FFF2-40B4-BE49-F238E27FC236}">
                <a16:creationId xmlns:a16="http://schemas.microsoft.com/office/drawing/2014/main" id="{E6C628EE-D79E-F365-7913-1BE0191BFADF}"/>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0CCBEFB-AC39-8053-E363-1A69F8B19623}"/>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F0A474A-BDBA-5047-BBD0-260D423B4A77}" type="slidenum">
              <a:rPr lang="en-US" smtClean="0"/>
              <a:t>‹#›</a:t>
            </a:fld>
            <a:endParaRPr lang="en-US"/>
          </a:p>
        </p:txBody>
      </p:sp>
    </p:spTree>
    <p:extLst>
      <p:ext uri="{BB962C8B-B14F-4D97-AF65-F5344CB8AC3E}">
        <p14:creationId xmlns:p14="http://schemas.microsoft.com/office/powerpoint/2010/main" val="120918085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Free Wall Old photo and picture">
            <a:extLst>
              <a:ext uri="{FF2B5EF4-FFF2-40B4-BE49-F238E27FC236}">
                <a16:creationId xmlns:a16="http://schemas.microsoft.com/office/drawing/2014/main" id="{349B1B2E-87A6-D716-D10E-AAD4F76EA0B7}"/>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5833" r="5833"/>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101ABC54-77A9-5D8E-29B6-EFB089D2CD61}"/>
              </a:ext>
            </a:extLst>
          </p:cNvPr>
          <p:cNvSpPr>
            <a:spLocks noGrp="1"/>
          </p:cNvSpPr>
          <p:nvPr>
            <p:ph type="ctrTitle"/>
          </p:nvPr>
        </p:nvSpPr>
        <p:spPr/>
        <p:txBody>
          <a:bodyPr>
            <a:normAutofit fontScale="90000"/>
          </a:bodyPr>
          <a:lstStyle/>
          <a:p>
            <a:r>
              <a:rPr lang="en-US" sz="8800" b="1" dirty="0">
                <a:latin typeface="Bookman Old Style" panose="02050604050505020204" pitchFamily="18" charset="0"/>
              </a:rPr>
              <a:t>Zechariah 4</a:t>
            </a:r>
            <a:br>
              <a:rPr lang="en-US" sz="4800" b="1" dirty="0">
                <a:latin typeface="Bookman Old Style" panose="02050604050505020204" pitchFamily="18" charset="0"/>
              </a:rPr>
            </a:br>
            <a:r>
              <a:rPr lang="en-US" sz="4400" b="1" dirty="0">
                <a:latin typeface="Bookman Old Style" panose="02050604050505020204" pitchFamily="18" charset="0"/>
              </a:rPr>
              <a:t>Truths That Transform</a:t>
            </a:r>
            <a:endParaRPr lang="en-US" sz="4800" b="1" dirty="0">
              <a:latin typeface="Bookman Old Style" panose="02050604050505020204" pitchFamily="18" charset="0"/>
            </a:endParaRPr>
          </a:p>
        </p:txBody>
      </p:sp>
    </p:spTree>
    <p:extLst>
      <p:ext uri="{BB962C8B-B14F-4D97-AF65-F5344CB8AC3E}">
        <p14:creationId xmlns:p14="http://schemas.microsoft.com/office/powerpoint/2010/main" val="24038522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382062-BA83-A4FC-9D63-E0153402CF41}"/>
              </a:ext>
            </a:extLst>
          </p:cNvPr>
          <p:cNvSpPr>
            <a:spLocks noGrp="1"/>
          </p:cNvSpPr>
          <p:nvPr>
            <p:ph type="title"/>
          </p:nvPr>
        </p:nvSpPr>
        <p:spPr>
          <a:xfrm>
            <a:off x="0" y="365126"/>
            <a:ext cx="8515350" cy="1325563"/>
          </a:xfrm>
          <a:solidFill>
            <a:srgbClr val="E0DBCC"/>
          </a:solidFill>
          <a:ln>
            <a:noFill/>
          </a:ln>
        </p:spPr>
        <p:txBody>
          <a:bodyPr>
            <a:normAutofit/>
          </a:bodyPr>
          <a:lstStyle/>
          <a:p>
            <a:pPr algn="ctr"/>
            <a:r>
              <a:rPr lang="en-US" sz="4800" i="1" dirty="0"/>
              <a:t>The Present Distress</a:t>
            </a:r>
          </a:p>
        </p:txBody>
      </p:sp>
      <p:sp>
        <p:nvSpPr>
          <p:cNvPr id="3" name="Content Placeholder 2">
            <a:extLst>
              <a:ext uri="{FF2B5EF4-FFF2-40B4-BE49-F238E27FC236}">
                <a16:creationId xmlns:a16="http://schemas.microsoft.com/office/drawing/2014/main" id="{F6880DB5-2D02-DD66-5106-A4B14C6EF0A3}"/>
              </a:ext>
            </a:extLst>
          </p:cNvPr>
          <p:cNvSpPr>
            <a:spLocks noGrp="1"/>
          </p:cNvSpPr>
          <p:nvPr>
            <p:ph idx="1"/>
          </p:nvPr>
        </p:nvSpPr>
        <p:spPr/>
        <p:txBody>
          <a:bodyPr>
            <a:normAutofit/>
          </a:bodyPr>
          <a:lstStyle/>
          <a:p>
            <a:r>
              <a:rPr lang="en-US" sz="2800" dirty="0"/>
              <a:t>The Conditions in Jerusalem:</a:t>
            </a:r>
          </a:p>
          <a:p>
            <a:pPr lvl="1"/>
            <a:r>
              <a:rPr lang="en-US" sz="2400" dirty="0"/>
              <a:t>They were few in number. (Numbers 1:45-46; 26:51; Ezra 2:64-65)</a:t>
            </a:r>
          </a:p>
          <a:p>
            <a:pPr lvl="1"/>
            <a:r>
              <a:rPr lang="en-US" sz="2400" dirty="0"/>
              <a:t>The temple is small and unfinished. (Ezra 3:12-13; 4:24)</a:t>
            </a:r>
          </a:p>
          <a:p>
            <a:pPr lvl="1"/>
            <a:r>
              <a:rPr lang="en-US" sz="2400" dirty="0"/>
              <a:t>The walls are broken down. (Nehemiah 1:3)</a:t>
            </a:r>
          </a:p>
          <a:p>
            <a:r>
              <a:rPr lang="en-US" sz="2800" dirty="0"/>
              <a:t>The Condition of the People:</a:t>
            </a:r>
          </a:p>
          <a:p>
            <a:pPr lvl="1"/>
            <a:r>
              <a:rPr lang="en-US" sz="2400" dirty="0"/>
              <a:t>They are persecuted. (Ezra 4:4-5)</a:t>
            </a:r>
          </a:p>
          <a:p>
            <a:pPr lvl="1"/>
            <a:r>
              <a:rPr lang="en-US" sz="2400" dirty="0"/>
              <a:t>They are impoverished. Haggai 1:6, 9-11)</a:t>
            </a:r>
          </a:p>
          <a:p>
            <a:r>
              <a:rPr lang="en-US" sz="2800" dirty="0"/>
              <a:t>In short, things aren’t going very well!</a:t>
            </a:r>
          </a:p>
        </p:txBody>
      </p:sp>
      <p:cxnSp>
        <p:nvCxnSpPr>
          <p:cNvPr id="6" name="Straight Connector 5">
            <a:extLst>
              <a:ext uri="{FF2B5EF4-FFF2-40B4-BE49-F238E27FC236}">
                <a16:creationId xmlns:a16="http://schemas.microsoft.com/office/drawing/2014/main" id="{5D8D2062-C9D6-FA2F-5BF1-AB1647CB2DE0}"/>
              </a:ext>
            </a:extLst>
          </p:cNvPr>
          <p:cNvCxnSpPr/>
          <p:nvPr/>
        </p:nvCxnSpPr>
        <p:spPr>
          <a:xfrm>
            <a:off x="8249653" y="252663"/>
            <a:ext cx="0" cy="1572962"/>
          </a:xfrm>
          <a:prstGeom prst="line">
            <a:avLst/>
          </a:prstGeom>
          <a:ln w="635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1A3D0EBC-8AD3-5D95-5CC7-600550BDCF50}"/>
              </a:ext>
            </a:extLst>
          </p:cNvPr>
          <p:cNvCxnSpPr/>
          <p:nvPr/>
        </p:nvCxnSpPr>
        <p:spPr>
          <a:xfrm>
            <a:off x="8407066" y="252663"/>
            <a:ext cx="0" cy="1572962"/>
          </a:xfrm>
          <a:prstGeom prst="line">
            <a:avLst/>
          </a:prstGeom>
          <a:ln w="63500">
            <a:solidFill>
              <a:schemeClr val="bg1"/>
            </a:solidFill>
          </a:ln>
        </p:spPr>
        <p:style>
          <a:lnRef idx="1">
            <a:schemeClr val="accent1"/>
          </a:lnRef>
          <a:fillRef idx="0">
            <a:schemeClr val="accent1"/>
          </a:fillRef>
          <a:effectRef idx="0">
            <a:schemeClr val="accent1"/>
          </a:effectRef>
          <a:fontRef idx="minor">
            <a:schemeClr val="tx1"/>
          </a:fontRef>
        </p:style>
      </p:cxnSp>
      <p:pic>
        <p:nvPicPr>
          <p:cNvPr id="4" name="Picture 2" descr="Free Cobblestones Road photo and picture">
            <a:extLst>
              <a:ext uri="{FF2B5EF4-FFF2-40B4-BE49-F238E27FC236}">
                <a16:creationId xmlns:a16="http://schemas.microsoft.com/office/drawing/2014/main" id="{88290EC5-2846-54A3-634A-1F7EE33E0CC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55041" y="5567361"/>
            <a:ext cx="1888959" cy="1259306"/>
          </a:xfrm>
          <a:prstGeom prst="ellipse">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268977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382062-BA83-A4FC-9D63-E0153402CF41}"/>
              </a:ext>
            </a:extLst>
          </p:cNvPr>
          <p:cNvSpPr>
            <a:spLocks noGrp="1"/>
          </p:cNvSpPr>
          <p:nvPr>
            <p:ph type="title"/>
          </p:nvPr>
        </p:nvSpPr>
        <p:spPr>
          <a:xfrm>
            <a:off x="0" y="365126"/>
            <a:ext cx="8515350" cy="1325563"/>
          </a:xfrm>
          <a:solidFill>
            <a:srgbClr val="E0DBCC"/>
          </a:solidFill>
          <a:ln>
            <a:noFill/>
          </a:ln>
        </p:spPr>
        <p:txBody>
          <a:bodyPr>
            <a:normAutofit/>
          </a:bodyPr>
          <a:lstStyle/>
          <a:p>
            <a:pPr algn="ctr"/>
            <a:r>
              <a:rPr lang="en-US" sz="4800" i="1" dirty="0"/>
              <a:t>The First Truth:</a:t>
            </a:r>
          </a:p>
        </p:txBody>
      </p:sp>
      <p:sp>
        <p:nvSpPr>
          <p:cNvPr id="3" name="Content Placeholder 2">
            <a:extLst>
              <a:ext uri="{FF2B5EF4-FFF2-40B4-BE49-F238E27FC236}">
                <a16:creationId xmlns:a16="http://schemas.microsoft.com/office/drawing/2014/main" id="{F6880DB5-2D02-DD66-5106-A4B14C6EF0A3}"/>
              </a:ext>
            </a:extLst>
          </p:cNvPr>
          <p:cNvSpPr>
            <a:spLocks noGrp="1"/>
          </p:cNvSpPr>
          <p:nvPr>
            <p:ph idx="1"/>
          </p:nvPr>
        </p:nvSpPr>
        <p:spPr>
          <a:xfrm>
            <a:off x="628650" y="2634915"/>
            <a:ext cx="7886700" cy="3542047"/>
          </a:xfrm>
        </p:spPr>
        <p:txBody>
          <a:bodyPr>
            <a:normAutofit/>
          </a:bodyPr>
          <a:lstStyle/>
          <a:p>
            <a:pPr marL="0" indent="0" algn="ctr">
              <a:buNone/>
            </a:pPr>
            <a:r>
              <a:rPr lang="en-US" sz="3600" dirty="0"/>
              <a:t>“Then he said to me, ‘This is the word of the LORD to Zerubbabel saying, '</a:t>
            </a:r>
            <a:r>
              <a:rPr lang="en-US" sz="3600" b="1" i="1" dirty="0"/>
              <a:t>Not by might nor by power, but by My Spirit</a:t>
            </a:r>
            <a:r>
              <a:rPr lang="en-US" sz="3600" dirty="0"/>
              <a:t>,' says the LORD of hosts.’” (Zechariah 4:6)</a:t>
            </a:r>
          </a:p>
          <a:p>
            <a:pPr marL="0" indent="0" algn="ctr">
              <a:buNone/>
            </a:pPr>
            <a:endParaRPr lang="en-US" sz="3600" dirty="0"/>
          </a:p>
        </p:txBody>
      </p:sp>
      <p:cxnSp>
        <p:nvCxnSpPr>
          <p:cNvPr id="6" name="Straight Connector 5">
            <a:extLst>
              <a:ext uri="{FF2B5EF4-FFF2-40B4-BE49-F238E27FC236}">
                <a16:creationId xmlns:a16="http://schemas.microsoft.com/office/drawing/2014/main" id="{5D8D2062-C9D6-FA2F-5BF1-AB1647CB2DE0}"/>
              </a:ext>
            </a:extLst>
          </p:cNvPr>
          <p:cNvCxnSpPr/>
          <p:nvPr/>
        </p:nvCxnSpPr>
        <p:spPr>
          <a:xfrm>
            <a:off x="8249653" y="252663"/>
            <a:ext cx="0" cy="1572962"/>
          </a:xfrm>
          <a:prstGeom prst="line">
            <a:avLst/>
          </a:prstGeom>
          <a:ln w="635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1A3D0EBC-8AD3-5D95-5CC7-600550BDCF50}"/>
              </a:ext>
            </a:extLst>
          </p:cNvPr>
          <p:cNvCxnSpPr/>
          <p:nvPr/>
        </p:nvCxnSpPr>
        <p:spPr>
          <a:xfrm>
            <a:off x="8407066" y="252663"/>
            <a:ext cx="0" cy="1572962"/>
          </a:xfrm>
          <a:prstGeom prst="line">
            <a:avLst/>
          </a:prstGeom>
          <a:ln w="63500">
            <a:solidFill>
              <a:schemeClr val="bg1"/>
            </a:solidFill>
          </a:ln>
        </p:spPr>
        <p:style>
          <a:lnRef idx="1">
            <a:schemeClr val="accent1"/>
          </a:lnRef>
          <a:fillRef idx="0">
            <a:schemeClr val="accent1"/>
          </a:fillRef>
          <a:effectRef idx="0">
            <a:schemeClr val="accent1"/>
          </a:effectRef>
          <a:fontRef idx="minor">
            <a:schemeClr val="tx1"/>
          </a:fontRef>
        </p:style>
      </p:cxnSp>
      <p:pic>
        <p:nvPicPr>
          <p:cNvPr id="5" name="Picture 2" descr="Free Cobblestones Road photo and picture">
            <a:extLst>
              <a:ext uri="{FF2B5EF4-FFF2-40B4-BE49-F238E27FC236}">
                <a16:creationId xmlns:a16="http://schemas.microsoft.com/office/drawing/2014/main" id="{0463A154-2B39-ED74-5E39-3B27614961F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55041" y="5567361"/>
            <a:ext cx="1888959" cy="1259306"/>
          </a:xfrm>
          <a:prstGeom prst="ellipse">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066816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382062-BA83-A4FC-9D63-E0153402CF41}"/>
              </a:ext>
            </a:extLst>
          </p:cNvPr>
          <p:cNvSpPr>
            <a:spLocks noGrp="1"/>
          </p:cNvSpPr>
          <p:nvPr>
            <p:ph type="title"/>
          </p:nvPr>
        </p:nvSpPr>
        <p:spPr>
          <a:xfrm>
            <a:off x="0" y="365126"/>
            <a:ext cx="8515350" cy="1325563"/>
          </a:xfrm>
          <a:solidFill>
            <a:srgbClr val="E0DBCC"/>
          </a:solidFill>
          <a:ln>
            <a:noFill/>
          </a:ln>
        </p:spPr>
        <p:txBody>
          <a:bodyPr>
            <a:normAutofit/>
          </a:bodyPr>
          <a:lstStyle/>
          <a:p>
            <a:pPr algn="ctr"/>
            <a:r>
              <a:rPr lang="en-US" sz="4800" i="1" dirty="0"/>
              <a:t>The Second Truth:</a:t>
            </a:r>
          </a:p>
        </p:txBody>
      </p:sp>
      <p:sp>
        <p:nvSpPr>
          <p:cNvPr id="3" name="Content Placeholder 2">
            <a:extLst>
              <a:ext uri="{FF2B5EF4-FFF2-40B4-BE49-F238E27FC236}">
                <a16:creationId xmlns:a16="http://schemas.microsoft.com/office/drawing/2014/main" id="{F6880DB5-2D02-DD66-5106-A4B14C6EF0A3}"/>
              </a:ext>
            </a:extLst>
          </p:cNvPr>
          <p:cNvSpPr>
            <a:spLocks noGrp="1"/>
          </p:cNvSpPr>
          <p:nvPr>
            <p:ph idx="1"/>
          </p:nvPr>
        </p:nvSpPr>
        <p:spPr>
          <a:xfrm>
            <a:off x="628650" y="1938088"/>
            <a:ext cx="7886700" cy="3951120"/>
          </a:xfrm>
        </p:spPr>
        <p:txBody>
          <a:bodyPr>
            <a:normAutofit fontScale="92500" lnSpcReduction="10000"/>
          </a:bodyPr>
          <a:lstStyle/>
          <a:p>
            <a:pPr marL="0" indent="0" algn="ctr">
              <a:buNone/>
            </a:pPr>
            <a:r>
              <a:rPr lang="en-US" sz="3600" dirty="0"/>
              <a:t>“The hands of Zerubbabel have laid the foundation of this house, and his hands will finish it. Then you will know that the LORD of hosts has sent me to you. </a:t>
            </a:r>
            <a:r>
              <a:rPr lang="en-US" sz="3600" b="1" i="1" dirty="0"/>
              <a:t>For who has despised the day of small things?</a:t>
            </a:r>
            <a:r>
              <a:rPr lang="en-US" sz="3600" dirty="0"/>
              <a:t> But these seven will be glad when they see the plumb line in the hand of Zerubbabel—these are the eyes of the LORD which range to and </a:t>
            </a:r>
            <a:r>
              <a:rPr lang="en-US" sz="3600" dirty="0" err="1"/>
              <a:t>fro</a:t>
            </a:r>
            <a:r>
              <a:rPr lang="en-US" sz="3600" dirty="0"/>
              <a:t> throughout the earth.” (Zechariah 4:9-10)</a:t>
            </a:r>
          </a:p>
          <a:p>
            <a:pPr marL="0" indent="0" algn="ctr">
              <a:buNone/>
            </a:pPr>
            <a:endParaRPr lang="en-US" sz="3600" dirty="0"/>
          </a:p>
        </p:txBody>
      </p:sp>
      <p:cxnSp>
        <p:nvCxnSpPr>
          <p:cNvPr id="6" name="Straight Connector 5">
            <a:extLst>
              <a:ext uri="{FF2B5EF4-FFF2-40B4-BE49-F238E27FC236}">
                <a16:creationId xmlns:a16="http://schemas.microsoft.com/office/drawing/2014/main" id="{5D8D2062-C9D6-FA2F-5BF1-AB1647CB2DE0}"/>
              </a:ext>
            </a:extLst>
          </p:cNvPr>
          <p:cNvCxnSpPr/>
          <p:nvPr/>
        </p:nvCxnSpPr>
        <p:spPr>
          <a:xfrm>
            <a:off x="8249653" y="252663"/>
            <a:ext cx="0" cy="1572962"/>
          </a:xfrm>
          <a:prstGeom prst="line">
            <a:avLst/>
          </a:prstGeom>
          <a:ln w="635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1A3D0EBC-8AD3-5D95-5CC7-600550BDCF50}"/>
              </a:ext>
            </a:extLst>
          </p:cNvPr>
          <p:cNvCxnSpPr/>
          <p:nvPr/>
        </p:nvCxnSpPr>
        <p:spPr>
          <a:xfrm>
            <a:off x="8407066" y="252663"/>
            <a:ext cx="0" cy="1572962"/>
          </a:xfrm>
          <a:prstGeom prst="line">
            <a:avLst/>
          </a:prstGeom>
          <a:ln w="63500">
            <a:solidFill>
              <a:schemeClr val="bg1"/>
            </a:solidFill>
          </a:ln>
        </p:spPr>
        <p:style>
          <a:lnRef idx="1">
            <a:schemeClr val="accent1"/>
          </a:lnRef>
          <a:fillRef idx="0">
            <a:schemeClr val="accent1"/>
          </a:fillRef>
          <a:effectRef idx="0">
            <a:schemeClr val="accent1"/>
          </a:effectRef>
          <a:fontRef idx="minor">
            <a:schemeClr val="tx1"/>
          </a:fontRef>
        </p:style>
      </p:cxnSp>
      <p:pic>
        <p:nvPicPr>
          <p:cNvPr id="4" name="Picture 2" descr="Free Cobblestones Road photo and picture">
            <a:extLst>
              <a:ext uri="{FF2B5EF4-FFF2-40B4-BE49-F238E27FC236}">
                <a16:creationId xmlns:a16="http://schemas.microsoft.com/office/drawing/2014/main" id="{BDFD412B-0022-4DAC-79F6-F5BF8A78851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55041" y="5567361"/>
            <a:ext cx="1888959" cy="1259306"/>
          </a:xfrm>
          <a:prstGeom prst="ellipse">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1151205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36</TotalTime>
  <Words>216</Words>
  <Application>Microsoft Macintosh PowerPoint</Application>
  <PresentationFormat>On-screen Show (4:3)</PresentationFormat>
  <Paragraphs>14</Paragraphs>
  <Slides>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Bookman Old Style</vt:lpstr>
      <vt:lpstr>Calibri</vt:lpstr>
      <vt:lpstr>Calibri Light</vt:lpstr>
      <vt:lpstr>Office Theme</vt:lpstr>
      <vt:lpstr>Zechariah 4 Truths That Transform</vt:lpstr>
      <vt:lpstr>The Present Distress</vt:lpstr>
      <vt:lpstr>The First Truth:</vt:lpstr>
      <vt:lpstr>The Second Truth:</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Zechariah 4 Truths That Transform</dc:title>
  <dc:creator>Sid Latham</dc:creator>
  <cp:lastModifiedBy>Sid Latham</cp:lastModifiedBy>
  <cp:revision>4</cp:revision>
  <dcterms:created xsi:type="dcterms:W3CDTF">2023-03-04T14:40:47Z</dcterms:created>
  <dcterms:modified xsi:type="dcterms:W3CDTF">2023-03-05T13:05:14Z</dcterms:modified>
</cp:coreProperties>
</file>