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1" r:id="rId6"/>
    <p:sldId id="262" r:id="rId7"/>
    <p:sldId id="263" r:id="rId8"/>
    <p:sldId id="264" r:id="rId9"/>
    <p:sldId id="265"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A4CA91-790B-43BB-A6B2-6C5FD351A1F2}" v="78" dt="2023-03-19T00:53:26.5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105" autoAdjust="0"/>
  </p:normalViewPr>
  <p:slideViewPr>
    <p:cSldViewPr snapToGrid="0">
      <p:cViewPr varScale="1">
        <p:scale>
          <a:sx n="72" d="100"/>
          <a:sy n="72" d="100"/>
        </p:scale>
        <p:origin x="3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ty Absher" userId="4faf65b1064de122" providerId="LiveId" clId="{C8A4CA91-790B-43BB-A6B2-6C5FD351A1F2}"/>
    <pc:docChg chg="undo custSel modSld">
      <pc:chgData name="Monty Absher" userId="4faf65b1064de122" providerId="LiveId" clId="{C8A4CA91-790B-43BB-A6B2-6C5FD351A1F2}" dt="2023-03-19T00:53:31.746" v="1497" actId="26606"/>
      <pc:docMkLst>
        <pc:docMk/>
      </pc:docMkLst>
      <pc:sldChg chg="modNotesTx">
        <pc:chgData name="Monty Absher" userId="4faf65b1064de122" providerId="LiveId" clId="{C8A4CA91-790B-43BB-A6B2-6C5FD351A1F2}" dt="2023-03-19T00:19:43.566" v="0"/>
        <pc:sldMkLst>
          <pc:docMk/>
          <pc:sldMk cId="2788370961" sldId="256"/>
        </pc:sldMkLst>
      </pc:sldChg>
      <pc:sldChg chg="modNotesTx">
        <pc:chgData name="Monty Absher" userId="4faf65b1064de122" providerId="LiveId" clId="{C8A4CA91-790B-43BB-A6B2-6C5FD351A1F2}" dt="2023-03-19T00:20:48.467" v="2" actId="20577"/>
        <pc:sldMkLst>
          <pc:docMk/>
          <pc:sldMk cId="3030141546" sldId="257"/>
        </pc:sldMkLst>
      </pc:sldChg>
      <pc:sldChg chg="addSp delSp mod modNotesTx">
        <pc:chgData name="Monty Absher" userId="4faf65b1064de122" providerId="LiveId" clId="{C8A4CA91-790B-43BB-A6B2-6C5FD351A1F2}" dt="2023-03-19T00:47:20.267" v="1407" actId="26606"/>
        <pc:sldMkLst>
          <pc:docMk/>
          <pc:sldMk cId="1543789578" sldId="258"/>
        </pc:sldMkLst>
        <pc:spChg chg="add del">
          <ac:chgData name="Monty Absher" userId="4faf65b1064de122" providerId="LiveId" clId="{C8A4CA91-790B-43BB-A6B2-6C5FD351A1F2}" dt="2023-03-19T00:47:20.267" v="1407" actId="26606"/>
          <ac:spMkLst>
            <pc:docMk/>
            <pc:sldMk cId="1543789578" sldId="258"/>
            <ac:spMk id="3" creationId="{D7E7A208-7BBD-2759-F0D0-4364C23EB45F}"/>
          </ac:spMkLst>
        </pc:spChg>
        <pc:graphicFrameChg chg="add del">
          <ac:chgData name="Monty Absher" userId="4faf65b1064de122" providerId="LiveId" clId="{C8A4CA91-790B-43BB-A6B2-6C5FD351A1F2}" dt="2023-03-19T00:47:20.267" v="1407" actId="26606"/>
          <ac:graphicFrameMkLst>
            <pc:docMk/>
            <pc:sldMk cId="1543789578" sldId="258"/>
            <ac:graphicFrameMk id="9" creationId="{DD531388-9102-2DBB-BD3D-D415170C3CC4}"/>
          </ac:graphicFrameMkLst>
        </pc:graphicFrameChg>
      </pc:sldChg>
      <pc:sldChg chg="addSp delSp mod modNotesTx">
        <pc:chgData name="Monty Absher" userId="4faf65b1064de122" providerId="LiveId" clId="{C8A4CA91-790B-43BB-A6B2-6C5FD351A1F2}" dt="2023-03-19T00:47:40.579" v="1408" actId="26606"/>
        <pc:sldMkLst>
          <pc:docMk/>
          <pc:sldMk cId="323349949" sldId="259"/>
        </pc:sldMkLst>
        <pc:spChg chg="del">
          <ac:chgData name="Monty Absher" userId="4faf65b1064de122" providerId="LiveId" clId="{C8A4CA91-790B-43BB-A6B2-6C5FD351A1F2}" dt="2023-03-19T00:47:40.579" v="1408" actId="26606"/>
          <ac:spMkLst>
            <pc:docMk/>
            <pc:sldMk cId="323349949" sldId="259"/>
            <ac:spMk id="8" creationId="{BC73146B-D20E-57DC-C5C8-D67899B526E1}"/>
          </ac:spMkLst>
        </pc:spChg>
        <pc:graphicFrameChg chg="add">
          <ac:chgData name="Monty Absher" userId="4faf65b1064de122" providerId="LiveId" clId="{C8A4CA91-790B-43BB-A6B2-6C5FD351A1F2}" dt="2023-03-19T00:47:40.579" v="1408" actId="26606"/>
          <ac:graphicFrameMkLst>
            <pc:docMk/>
            <pc:sldMk cId="323349949" sldId="259"/>
            <ac:graphicFrameMk id="10" creationId="{100ABFEE-5EA2-2EF9-391B-23EB95388AC8}"/>
          </ac:graphicFrameMkLst>
        </pc:graphicFrameChg>
      </pc:sldChg>
      <pc:sldChg chg="addSp delSp modSp mod setBg modNotesTx">
        <pc:chgData name="Monty Absher" userId="4faf65b1064de122" providerId="LiveId" clId="{C8A4CA91-790B-43BB-A6B2-6C5FD351A1F2}" dt="2023-03-19T00:48:23.096" v="1410" actId="26606"/>
        <pc:sldMkLst>
          <pc:docMk/>
          <pc:sldMk cId="1647580026" sldId="261"/>
        </pc:sldMkLst>
        <pc:spChg chg="mod">
          <ac:chgData name="Monty Absher" userId="4faf65b1064de122" providerId="LiveId" clId="{C8A4CA91-790B-43BB-A6B2-6C5FD351A1F2}" dt="2023-03-19T00:48:23.096" v="1410" actId="26606"/>
          <ac:spMkLst>
            <pc:docMk/>
            <pc:sldMk cId="1647580026" sldId="261"/>
            <ac:spMk id="4" creationId="{A2D4E655-FBE3-0E3B-115A-5DE3CB33B136}"/>
          </ac:spMkLst>
        </pc:spChg>
        <pc:spChg chg="del">
          <ac:chgData name="Monty Absher" userId="4faf65b1064de122" providerId="LiveId" clId="{C8A4CA91-790B-43BB-A6B2-6C5FD351A1F2}" dt="2023-03-19T00:48:07.184" v="1409" actId="26606"/>
          <ac:spMkLst>
            <pc:docMk/>
            <pc:sldMk cId="1647580026" sldId="261"/>
            <ac:spMk id="6" creationId="{AB418D09-7477-2926-458F-5C91EAD1435B}"/>
          </ac:spMkLst>
        </pc:spChg>
        <pc:spChg chg="add del">
          <ac:chgData name="Monty Absher" userId="4faf65b1064de122" providerId="LiveId" clId="{C8A4CA91-790B-43BB-A6B2-6C5FD351A1F2}" dt="2023-03-19T00:48:23.096" v="1410" actId="26606"/>
          <ac:spMkLst>
            <pc:docMk/>
            <pc:sldMk cId="1647580026" sldId="261"/>
            <ac:spMk id="12" creationId="{DB66C9CD-6BF4-44CA-8078-0BB819080761}"/>
          </ac:spMkLst>
        </pc:spChg>
        <pc:spChg chg="add del">
          <ac:chgData name="Monty Absher" userId="4faf65b1064de122" providerId="LiveId" clId="{C8A4CA91-790B-43BB-A6B2-6C5FD351A1F2}" dt="2023-03-19T00:48:23.096" v="1410" actId="26606"/>
          <ac:spMkLst>
            <pc:docMk/>
            <pc:sldMk cId="1647580026" sldId="261"/>
            <ac:spMk id="14" creationId="{F883A8D1-ED1B-47A1-AA44-289C080EDDB9}"/>
          </ac:spMkLst>
        </pc:spChg>
        <pc:spChg chg="add">
          <ac:chgData name="Monty Absher" userId="4faf65b1064de122" providerId="LiveId" clId="{C8A4CA91-790B-43BB-A6B2-6C5FD351A1F2}" dt="2023-03-19T00:48:23.096" v="1410" actId="26606"/>
          <ac:spMkLst>
            <pc:docMk/>
            <pc:sldMk cId="1647580026" sldId="261"/>
            <ac:spMk id="19" creationId="{EEE96A74-B62B-4642-AB22-7776A5F48CE7}"/>
          </ac:spMkLst>
        </pc:spChg>
        <pc:spChg chg="add">
          <ac:chgData name="Monty Absher" userId="4faf65b1064de122" providerId="LiveId" clId="{C8A4CA91-790B-43BB-A6B2-6C5FD351A1F2}" dt="2023-03-19T00:48:23.096" v="1410" actId="26606"/>
          <ac:spMkLst>
            <pc:docMk/>
            <pc:sldMk cId="1647580026" sldId="261"/>
            <ac:spMk id="21" creationId="{8576A6EA-4B09-480F-BB03-9616027234E4}"/>
          </ac:spMkLst>
        </pc:spChg>
        <pc:graphicFrameChg chg="add mod modGraphic">
          <ac:chgData name="Monty Absher" userId="4faf65b1064de122" providerId="LiveId" clId="{C8A4CA91-790B-43BB-A6B2-6C5FD351A1F2}" dt="2023-03-19T00:48:23.096" v="1410" actId="26606"/>
          <ac:graphicFrameMkLst>
            <pc:docMk/>
            <pc:sldMk cId="1647580026" sldId="261"/>
            <ac:graphicFrameMk id="8" creationId="{3EAE2B6E-773B-743A-EE57-B986893EFEB6}"/>
          </ac:graphicFrameMkLst>
        </pc:graphicFrameChg>
      </pc:sldChg>
      <pc:sldChg chg="addSp modSp mod setBg modNotesTx">
        <pc:chgData name="Monty Absher" userId="4faf65b1064de122" providerId="LiveId" clId="{C8A4CA91-790B-43BB-A6B2-6C5FD351A1F2}" dt="2023-03-19T00:52:39.328" v="1421" actId="1076"/>
        <pc:sldMkLst>
          <pc:docMk/>
          <pc:sldMk cId="2166346122" sldId="262"/>
        </pc:sldMkLst>
        <pc:spChg chg="mod">
          <ac:chgData name="Monty Absher" userId="4faf65b1064de122" providerId="LiveId" clId="{C8A4CA91-790B-43BB-A6B2-6C5FD351A1F2}" dt="2023-03-19T00:48:56.895" v="1411" actId="26606"/>
          <ac:spMkLst>
            <pc:docMk/>
            <pc:sldMk cId="2166346122" sldId="262"/>
            <ac:spMk id="4" creationId="{A2D4E655-FBE3-0E3B-115A-5DE3CB33B136}"/>
          </ac:spMkLst>
        </pc:spChg>
        <pc:spChg chg="mod">
          <ac:chgData name="Monty Absher" userId="4faf65b1064de122" providerId="LiveId" clId="{C8A4CA91-790B-43BB-A6B2-6C5FD351A1F2}" dt="2023-03-19T00:52:39.328" v="1421" actId="1076"/>
          <ac:spMkLst>
            <pc:docMk/>
            <pc:sldMk cId="2166346122" sldId="262"/>
            <ac:spMk id="6" creationId="{AB418D09-7477-2926-458F-5C91EAD1435B}"/>
          </ac:spMkLst>
        </pc:spChg>
        <pc:spChg chg="add">
          <ac:chgData name="Monty Absher" userId="4faf65b1064de122" providerId="LiveId" clId="{C8A4CA91-790B-43BB-A6B2-6C5FD351A1F2}" dt="2023-03-19T00:48:56.895" v="1411" actId="26606"/>
          <ac:spMkLst>
            <pc:docMk/>
            <pc:sldMk cId="2166346122" sldId="262"/>
            <ac:spMk id="11" creationId="{C5DCFBD7-5612-480F-BED3-7820176A5066}"/>
          </ac:spMkLst>
        </pc:spChg>
        <pc:grpChg chg="add">
          <ac:chgData name="Monty Absher" userId="4faf65b1064de122" providerId="LiveId" clId="{C8A4CA91-790B-43BB-A6B2-6C5FD351A1F2}" dt="2023-03-19T00:48:56.895" v="1411" actId="26606"/>
          <ac:grpSpMkLst>
            <pc:docMk/>
            <pc:sldMk cId="2166346122" sldId="262"/>
            <ac:grpSpMk id="13" creationId="{263531A3-FAAF-4F5C-AF87-91646005308E}"/>
          </ac:grpSpMkLst>
        </pc:grpChg>
        <pc:grpChg chg="add">
          <ac:chgData name="Monty Absher" userId="4faf65b1064de122" providerId="LiveId" clId="{C8A4CA91-790B-43BB-A6B2-6C5FD351A1F2}" dt="2023-03-19T00:48:56.895" v="1411" actId="26606"/>
          <ac:grpSpMkLst>
            <pc:docMk/>
            <pc:sldMk cId="2166346122" sldId="262"/>
            <ac:grpSpMk id="24" creationId="{F73511A5-69DC-406F-AFE1-A7248A4CEA95}"/>
          </ac:grpSpMkLst>
        </pc:grpChg>
      </pc:sldChg>
      <pc:sldChg chg="addSp delSp modSp mod setBg modNotesTx">
        <pc:chgData name="Monty Absher" userId="4faf65b1064de122" providerId="LiveId" clId="{C8A4CA91-790B-43BB-A6B2-6C5FD351A1F2}" dt="2023-03-19T00:52:57.920" v="1423" actId="12"/>
        <pc:sldMkLst>
          <pc:docMk/>
          <pc:sldMk cId="762112563" sldId="263"/>
        </pc:sldMkLst>
        <pc:spChg chg="mod">
          <ac:chgData name="Monty Absher" userId="4faf65b1064de122" providerId="LiveId" clId="{C8A4CA91-790B-43BB-A6B2-6C5FD351A1F2}" dt="2023-03-19T00:49:47.642" v="1412" actId="26606"/>
          <ac:spMkLst>
            <pc:docMk/>
            <pc:sldMk cId="762112563" sldId="263"/>
            <ac:spMk id="4" creationId="{A2D4E655-FBE3-0E3B-115A-5DE3CB33B136}"/>
          </ac:spMkLst>
        </pc:spChg>
        <pc:spChg chg="del">
          <ac:chgData name="Monty Absher" userId="4faf65b1064de122" providerId="LiveId" clId="{C8A4CA91-790B-43BB-A6B2-6C5FD351A1F2}" dt="2023-03-19T00:49:47.642" v="1412" actId="26606"/>
          <ac:spMkLst>
            <pc:docMk/>
            <pc:sldMk cId="762112563" sldId="263"/>
            <ac:spMk id="6" creationId="{AB418D09-7477-2926-458F-5C91EAD1435B}"/>
          </ac:spMkLst>
        </pc:spChg>
        <pc:spChg chg="add">
          <ac:chgData name="Monty Absher" userId="4faf65b1064de122" providerId="LiveId" clId="{C8A4CA91-790B-43BB-A6B2-6C5FD351A1F2}" dt="2023-03-19T00:49:47.642" v="1412" actId="26606"/>
          <ac:spMkLst>
            <pc:docMk/>
            <pc:sldMk cId="762112563" sldId="263"/>
            <ac:spMk id="12" creationId="{EEE96A74-B62B-4642-AB22-7776A5F48CE7}"/>
          </ac:spMkLst>
        </pc:spChg>
        <pc:spChg chg="add">
          <ac:chgData name="Monty Absher" userId="4faf65b1064de122" providerId="LiveId" clId="{C8A4CA91-790B-43BB-A6B2-6C5FD351A1F2}" dt="2023-03-19T00:49:47.642" v="1412" actId="26606"/>
          <ac:spMkLst>
            <pc:docMk/>
            <pc:sldMk cId="762112563" sldId="263"/>
            <ac:spMk id="14" creationId="{8576A6EA-4B09-480F-BB03-9616027234E4}"/>
          </ac:spMkLst>
        </pc:spChg>
        <pc:graphicFrameChg chg="add mod">
          <ac:chgData name="Monty Absher" userId="4faf65b1064de122" providerId="LiveId" clId="{C8A4CA91-790B-43BB-A6B2-6C5FD351A1F2}" dt="2023-03-19T00:52:57.920" v="1423" actId="12"/>
          <ac:graphicFrameMkLst>
            <pc:docMk/>
            <pc:sldMk cId="762112563" sldId="263"/>
            <ac:graphicFrameMk id="8" creationId="{DFA20DC4-4072-3A18-295F-3CE21F8A1219}"/>
          </ac:graphicFrameMkLst>
        </pc:graphicFrameChg>
      </pc:sldChg>
      <pc:sldChg chg="addSp delSp modSp mod setBg modNotesTx">
        <pc:chgData name="Monty Absher" userId="4faf65b1064de122" providerId="LiveId" clId="{C8A4CA91-790B-43BB-A6B2-6C5FD351A1F2}" dt="2023-03-19T00:53:31.746" v="1497" actId="26606"/>
        <pc:sldMkLst>
          <pc:docMk/>
          <pc:sldMk cId="3146872532" sldId="264"/>
        </pc:sldMkLst>
        <pc:spChg chg="mod">
          <ac:chgData name="Monty Absher" userId="4faf65b1064de122" providerId="LiveId" clId="{C8A4CA91-790B-43BB-A6B2-6C5FD351A1F2}" dt="2023-03-19T00:50:44.567" v="1413" actId="26606"/>
          <ac:spMkLst>
            <pc:docMk/>
            <pc:sldMk cId="3146872532" sldId="264"/>
            <ac:spMk id="4" creationId="{A2D4E655-FBE3-0E3B-115A-5DE3CB33B136}"/>
          </ac:spMkLst>
        </pc:spChg>
        <pc:spChg chg="del">
          <ac:chgData name="Monty Absher" userId="4faf65b1064de122" providerId="LiveId" clId="{C8A4CA91-790B-43BB-A6B2-6C5FD351A1F2}" dt="2023-03-19T00:50:44.567" v="1413" actId="26606"/>
          <ac:spMkLst>
            <pc:docMk/>
            <pc:sldMk cId="3146872532" sldId="264"/>
            <ac:spMk id="6" creationId="{AB418D09-7477-2926-458F-5C91EAD1435B}"/>
          </ac:spMkLst>
        </pc:spChg>
        <pc:spChg chg="add del">
          <ac:chgData name="Monty Absher" userId="4faf65b1064de122" providerId="LiveId" clId="{C8A4CA91-790B-43BB-A6B2-6C5FD351A1F2}" dt="2023-03-19T00:53:31.746" v="1497" actId="26606"/>
          <ac:spMkLst>
            <pc:docMk/>
            <pc:sldMk cId="3146872532" sldId="264"/>
            <ac:spMk id="12" creationId="{EEE96A74-B62B-4642-AB22-7776A5F48CE7}"/>
          </ac:spMkLst>
        </pc:spChg>
        <pc:spChg chg="add del">
          <ac:chgData name="Monty Absher" userId="4faf65b1064de122" providerId="LiveId" clId="{C8A4CA91-790B-43BB-A6B2-6C5FD351A1F2}" dt="2023-03-19T00:53:31.746" v="1497" actId="26606"/>
          <ac:spMkLst>
            <pc:docMk/>
            <pc:sldMk cId="3146872532" sldId="264"/>
            <ac:spMk id="14" creationId="{8576A6EA-4B09-480F-BB03-9616027234E4}"/>
          </ac:spMkLst>
        </pc:spChg>
        <pc:spChg chg="add">
          <ac:chgData name="Monty Absher" userId="4faf65b1064de122" providerId="LiveId" clId="{C8A4CA91-790B-43BB-A6B2-6C5FD351A1F2}" dt="2023-03-19T00:53:31.746" v="1497" actId="26606"/>
          <ac:spMkLst>
            <pc:docMk/>
            <pc:sldMk cId="3146872532" sldId="264"/>
            <ac:spMk id="19" creationId="{1193773F-8E9F-4F3E-A7D2-0EBECA70A527}"/>
          </ac:spMkLst>
        </pc:spChg>
        <pc:graphicFrameChg chg="add mod">
          <ac:chgData name="Monty Absher" userId="4faf65b1064de122" providerId="LiveId" clId="{C8A4CA91-790B-43BB-A6B2-6C5FD351A1F2}" dt="2023-03-19T00:53:26.552" v="1496" actId="12"/>
          <ac:graphicFrameMkLst>
            <pc:docMk/>
            <pc:sldMk cId="3146872532" sldId="264"/>
            <ac:graphicFrameMk id="8" creationId="{39071E59-A5EE-6C44-D154-227F2751847C}"/>
          </ac:graphicFrameMkLst>
        </pc:graphicFrameChg>
      </pc:sldChg>
      <pc:sldChg chg="modNotesTx">
        <pc:chgData name="Monty Absher" userId="4faf65b1064de122" providerId="LiveId" clId="{C8A4CA91-790B-43BB-A6B2-6C5FD351A1F2}" dt="2023-03-19T00:44:30.263" v="1125" actId="20577"/>
        <pc:sldMkLst>
          <pc:docMk/>
          <pc:sldMk cId="4069550109" sldId="265"/>
        </pc:sldMkLst>
      </pc:sldChg>
      <pc:sldChg chg="modNotesTx">
        <pc:chgData name="Monty Absher" userId="4faf65b1064de122" providerId="LiveId" clId="{C8A4CA91-790B-43BB-A6B2-6C5FD351A1F2}" dt="2023-03-19T00:46:13.732" v="1405" actId="20577"/>
        <pc:sldMkLst>
          <pc:docMk/>
          <pc:sldMk cId="105576542" sldId="26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03CC6-88B9-4646-ADEC-290786523C53}"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419A8CFA-1087-4213-A3E4-DAAA5309B38C}">
      <dgm:prSet/>
      <dgm:spPr/>
      <dgm:t>
        <a:bodyPr/>
        <a:lstStyle/>
        <a:p>
          <a:r>
            <a:rPr lang="en-US"/>
            <a:t>And the Lord commanded us to observe all these statutes, to fear the Lord our God, </a:t>
          </a:r>
          <a:r>
            <a:rPr lang="en-US" b="1"/>
            <a:t>for our good always</a:t>
          </a:r>
          <a:r>
            <a:rPr lang="en-US"/>
            <a:t>, that He might preserve us alive, as it is this day.  (Deut 6:24)</a:t>
          </a:r>
        </a:p>
      </dgm:t>
    </dgm:pt>
    <dgm:pt modelId="{F5F22486-9110-4F30-B439-6378EE00795B}" type="parTrans" cxnId="{114BF869-8753-407B-B12A-B47EBE82A3C1}">
      <dgm:prSet/>
      <dgm:spPr/>
      <dgm:t>
        <a:bodyPr/>
        <a:lstStyle/>
        <a:p>
          <a:endParaRPr lang="en-US"/>
        </a:p>
      </dgm:t>
    </dgm:pt>
    <dgm:pt modelId="{CE95C5AB-991C-455F-A0E3-940BE9829B3C}" type="sibTrans" cxnId="{114BF869-8753-407B-B12A-B47EBE82A3C1}">
      <dgm:prSet/>
      <dgm:spPr/>
      <dgm:t>
        <a:bodyPr/>
        <a:lstStyle/>
        <a:p>
          <a:endParaRPr lang="en-US"/>
        </a:p>
      </dgm:t>
    </dgm:pt>
    <dgm:pt modelId="{98CFDD7D-EEC4-41EC-9535-A96A641D6017}">
      <dgm:prSet/>
      <dgm:spPr/>
      <dgm:t>
        <a:bodyPr/>
        <a:lstStyle/>
        <a:p>
          <a:r>
            <a:rPr lang="en-US"/>
            <a:t>And now, Israel, what does the Lord your God require of you, but to fear the Lord your God, to walk in all His ways and to love Him, to serve the Lord your God with all your heart and with all your soul, and to keep the commandments of the Lord and His statutes which I command you today </a:t>
          </a:r>
          <a:r>
            <a:rPr lang="en-US" b="1"/>
            <a:t>for your good</a:t>
          </a:r>
          <a:r>
            <a:rPr lang="en-US"/>
            <a:t>?  (Deut 10:12-13)</a:t>
          </a:r>
          <a:r>
            <a:rPr lang="en-US" b="1" baseline="30000"/>
            <a:t> </a:t>
          </a:r>
          <a:endParaRPr lang="en-US"/>
        </a:p>
      </dgm:t>
    </dgm:pt>
    <dgm:pt modelId="{EBA5C17F-6AD0-4F6A-9911-6012988A7E5A}" type="parTrans" cxnId="{78D9F8EE-3300-4042-89EE-5C4DA2355356}">
      <dgm:prSet/>
      <dgm:spPr/>
      <dgm:t>
        <a:bodyPr/>
        <a:lstStyle/>
        <a:p>
          <a:endParaRPr lang="en-US"/>
        </a:p>
      </dgm:t>
    </dgm:pt>
    <dgm:pt modelId="{1C486AB8-2531-4D67-9377-29F33A2CFC44}" type="sibTrans" cxnId="{78D9F8EE-3300-4042-89EE-5C4DA2355356}">
      <dgm:prSet/>
      <dgm:spPr/>
      <dgm:t>
        <a:bodyPr/>
        <a:lstStyle/>
        <a:p>
          <a:endParaRPr lang="en-US"/>
        </a:p>
      </dgm:t>
    </dgm:pt>
    <dgm:pt modelId="{823E7338-92D1-4D0F-9C04-B6C48E5B5B33}" type="pres">
      <dgm:prSet presAssocID="{F3A03CC6-88B9-4646-ADEC-290786523C53}" presName="hierChild1" presStyleCnt="0">
        <dgm:presLayoutVars>
          <dgm:chPref val="1"/>
          <dgm:dir/>
          <dgm:animOne val="branch"/>
          <dgm:animLvl val="lvl"/>
          <dgm:resizeHandles/>
        </dgm:presLayoutVars>
      </dgm:prSet>
      <dgm:spPr/>
    </dgm:pt>
    <dgm:pt modelId="{804BC1A8-0C04-4AF7-B083-378C5FA55483}" type="pres">
      <dgm:prSet presAssocID="{419A8CFA-1087-4213-A3E4-DAAA5309B38C}" presName="hierRoot1" presStyleCnt="0"/>
      <dgm:spPr/>
    </dgm:pt>
    <dgm:pt modelId="{6A397244-F7DD-4493-BEDF-74DEE7DFD98C}" type="pres">
      <dgm:prSet presAssocID="{419A8CFA-1087-4213-A3E4-DAAA5309B38C}" presName="composite" presStyleCnt="0"/>
      <dgm:spPr/>
    </dgm:pt>
    <dgm:pt modelId="{3AFB816C-8274-4587-8068-A54DB465C793}" type="pres">
      <dgm:prSet presAssocID="{419A8CFA-1087-4213-A3E4-DAAA5309B38C}" presName="background" presStyleLbl="node0" presStyleIdx="0" presStyleCnt="2"/>
      <dgm:spPr/>
    </dgm:pt>
    <dgm:pt modelId="{95C6C945-3774-4980-84CC-C7A644177C8E}" type="pres">
      <dgm:prSet presAssocID="{419A8CFA-1087-4213-A3E4-DAAA5309B38C}" presName="text" presStyleLbl="fgAcc0" presStyleIdx="0" presStyleCnt="2">
        <dgm:presLayoutVars>
          <dgm:chPref val="3"/>
        </dgm:presLayoutVars>
      </dgm:prSet>
      <dgm:spPr/>
    </dgm:pt>
    <dgm:pt modelId="{2645B819-B0DE-4BAB-B614-3DA4DF067442}" type="pres">
      <dgm:prSet presAssocID="{419A8CFA-1087-4213-A3E4-DAAA5309B38C}" presName="hierChild2" presStyleCnt="0"/>
      <dgm:spPr/>
    </dgm:pt>
    <dgm:pt modelId="{AA41DABC-6475-4840-803F-2FD04F316676}" type="pres">
      <dgm:prSet presAssocID="{98CFDD7D-EEC4-41EC-9535-A96A641D6017}" presName="hierRoot1" presStyleCnt="0"/>
      <dgm:spPr/>
    </dgm:pt>
    <dgm:pt modelId="{AE595EA7-E3DD-4DE7-8FA2-29A57220475A}" type="pres">
      <dgm:prSet presAssocID="{98CFDD7D-EEC4-41EC-9535-A96A641D6017}" presName="composite" presStyleCnt="0"/>
      <dgm:spPr/>
    </dgm:pt>
    <dgm:pt modelId="{D550E347-6A28-422E-B633-D7331BD6EE1D}" type="pres">
      <dgm:prSet presAssocID="{98CFDD7D-EEC4-41EC-9535-A96A641D6017}" presName="background" presStyleLbl="node0" presStyleIdx="1" presStyleCnt="2"/>
      <dgm:spPr/>
    </dgm:pt>
    <dgm:pt modelId="{7103C05D-46CD-4558-A923-2A512BF216AC}" type="pres">
      <dgm:prSet presAssocID="{98CFDD7D-EEC4-41EC-9535-A96A641D6017}" presName="text" presStyleLbl="fgAcc0" presStyleIdx="1" presStyleCnt="2">
        <dgm:presLayoutVars>
          <dgm:chPref val="3"/>
        </dgm:presLayoutVars>
      </dgm:prSet>
      <dgm:spPr/>
    </dgm:pt>
    <dgm:pt modelId="{68497A03-8D9F-4D8C-AA33-EB153C1917E3}" type="pres">
      <dgm:prSet presAssocID="{98CFDD7D-EEC4-41EC-9535-A96A641D6017}" presName="hierChild2" presStyleCnt="0"/>
      <dgm:spPr/>
    </dgm:pt>
  </dgm:ptLst>
  <dgm:cxnLst>
    <dgm:cxn modelId="{114BF869-8753-407B-B12A-B47EBE82A3C1}" srcId="{F3A03CC6-88B9-4646-ADEC-290786523C53}" destId="{419A8CFA-1087-4213-A3E4-DAAA5309B38C}" srcOrd="0" destOrd="0" parTransId="{F5F22486-9110-4F30-B439-6378EE00795B}" sibTransId="{CE95C5AB-991C-455F-A0E3-940BE9829B3C}"/>
    <dgm:cxn modelId="{2073F89E-AE18-478E-A8AD-D64C72C0037B}" type="presOf" srcId="{F3A03CC6-88B9-4646-ADEC-290786523C53}" destId="{823E7338-92D1-4D0F-9C04-B6C48E5B5B33}" srcOrd="0" destOrd="0" presId="urn:microsoft.com/office/officeart/2005/8/layout/hierarchy1"/>
    <dgm:cxn modelId="{624FCDB3-9B12-488C-91B4-EEC1A5713C42}" type="presOf" srcId="{98CFDD7D-EEC4-41EC-9535-A96A641D6017}" destId="{7103C05D-46CD-4558-A923-2A512BF216AC}" srcOrd="0" destOrd="0" presId="urn:microsoft.com/office/officeart/2005/8/layout/hierarchy1"/>
    <dgm:cxn modelId="{78D9F8EE-3300-4042-89EE-5C4DA2355356}" srcId="{F3A03CC6-88B9-4646-ADEC-290786523C53}" destId="{98CFDD7D-EEC4-41EC-9535-A96A641D6017}" srcOrd="1" destOrd="0" parTransId="{EBA5C17F-6AD0-4F6A-9911-6012988A7E5A}" sibTransId="{1C486AB8-2531-4D67-9377-29F33A2CFC44}"/>
    <dgm:cxn modelId="{28403CFD-2E50-48E5-AE70-B11295F7BFD8}" type="presOf" srcId="{419A8CFA-1087-4213-A3E4-DAAA5309B38C}" destId="{95C6C945-3774-4980-84CC-C7A644177C8E}" srcOrd="0" destOrd="0" presId="urn:microsoft.com/office/officeart/2005/8/layout/hierarchy1"/>
    <dgm:cxn modelId="{770EE235-D3EC-4B6F-B2FA-123E359CE730}" type="presParOf" srcId="{823E7338-92D1-4D0F-9C04-B6C48E5B5B33}" destId="{804BC1A8-0C04-4AF7-B083-378C5FA55483}" srcOrd="0" destOrd="0" presId="urn:microsoft.com/office/officeart/2005/8/layout/hierarchy1"/>
    <dgm:cxn modelId="{D0A176F3-ACF2-4DE0-8765-FEC6A996F282}" type="presParOf" srcId="{804BC1A8-0C04-4AF7-B083-378C5FA55483}" destId="{6A397244-F7DD-4493-BEDF-74DEE7DFD98C}" srcOrd="0" destOrd="0" presId="urn:microsoft.com/office/officeart/2005/8/layout/hierarchy1"/>
    <dgm:cxn modelId="{A6BD6937-7EC0-48D7-9223-42CA723BB216}" type="presParOf" srcId="{6A397244-F7DD-4493-BEDF-74DEE7DFD98C}" destId="{3AFB816C-8274-4587-8068-A54DB465C793}" srcOrd="0" destOrd="0" presId="urn:microsoft.com/office/officeart/2005/8/layout/hierarchy1"/>
    <dgm:cxn modelId="{559BDFB6-50E3-4D0E-8B16-C547A0C866FE}" type="presParOf" srcId="{6A397244-F7DD-4493-BEDF-74DEE7DFD98C}" destId="{95C6C945-3774-4980-84CC-C7A644177C8E}" srcOrd="1" destOrd="0" presId="urn:microsoft.com/office/officeart/2005/8/layout/hierarchy1"/>
    <dgm:cxn modelId="{F10324F6-F6F3-4969-A986-A1CA4163BE79}" type="presParOf" srcId="{804BC1A8-0C04-4AF7-B083-378C5FA55483}" destId="{2645B819-B0DE-4BAB-B614-3DA4DF067442}" srcOrd="1" destOrd="0" presId="urn:microsoft.com/office/officeart/2005/8/layout/hierarchy1"/>
    <dgm:cxn modelId="{B0523FD1-A90F-431C-A8AB-9DF73F997C6F}" type="presParOf" srcId="{823E7338-92D1-4D0F-9C04-B6C48E5B5B33}" destId="{AA41DABC-6475-4840-803F-2FD04F316676}" srcOrd="1" destOrd="0" presId="urn:microsoft.com/office/officeart/2005/8/layout/hierarchy1"/>
    <dgm:cxn modelId="{DCE58D23-58F7-45B1-9C69-A4131F35CA12}" type="presParOf" srcId="{AA41DABC-6475-4840-803F-2FD04F316676}" destId="{AE595EA7-E3DD-4DE7-8FA2-29A57220475A}" srcOrd="0" destOrd="0" presId="urn:microsoft.com/office/officeart/2005/8/layout/hierarchy1"/>
    <dgm:cxn modelId="{D55BB230-5BE4-41AE-BEC8-4BD067D0B1D9}" type="presParOf" srcId="{AE595EA7-E3DD-4DE7-8FA2-29A57220475A}" destId="{D550E347-6A28-422E-B633-D7331BD6EE1D}" srcOrd="0" destOrd="0" presId="urn:microsoft.com/office/officeart/2005/8/layout/hierarchy1"/>
    <dgm:cxn modelId="{D8C92685-F426-4E99-A27C-DB5EC6792EB2}" type="presParOf" srcId="{AE595EA7-E3DD-4DE7-8FA2-29A57220475A}" destId="{7103C05D-46CD-4558-A923-2A512BF216AC}" srcOrd="1" destOrd="0" presId="urn:microsoft.com/office/officeart/2005/8/layout/hierarchy1"/>
    <dgm:cxn modelId="{9C8490A8-5C23-44F4-B4FC-F9FED5E7348E}" type="presParOf" srcId="{AA41DABC-6475-4840-803F-2FD04F316676}" destId="{68497A03-8D9F-4D8C-AA33-EB153C1917E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90E3C5-1EE6-4FBF-89B7-95E0E428336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5CD50A6-C8B7-4C58-9A7B-96D047ECAFF1}">
      <dgm:prSet/>
      <dgm:spPr/>
      <dgm:t>
        <a:bodyPr/>
        <a:lstStyle/>
        <a:p>
          <a:r>
            <a:rPr lang="en-US"/>
            <a:t>Spiritual well-being</a:t>
          </a:r>
        </a:p>
      </dgm:t>
    </dgm:pt>
    <dgm:pt modelId="{DB97E533-6499-4DC1-9274-5C5F49D8A792}" type="parTrans" cxnId="{332CE1EE-0469-4933-95A9-AB2F437B73EA}">
      <dgm:prSet/>
      <dgm:spPr/>
      <dgm:t>
        <a:bodyPr/>
        <a:lstStyle/>
        <a:p>
          <a:endParaRPr lang="en-US"/>
        </a:p>
      </dgm:t>
    </dgm:pt>
    <dgm:pt modelId="{A53ED29C-393A-465A-8CEA-502E6EF2DBD1}" type="sibTrans" cxnId="{332CE1EE-0469-4933-95A9-AB2F437B73EA}">
      <dgm:prSet/>
      <dgm:spPr/>
      <dgm:t>
        <a:bodyPr/>
        <a:lstStyle/>
        <a:p>
          <a:endParaRPr lang="en-US"/>
        </a:p>
      </dgm:t>
    </dgm:pt>
    <dgm:pt modelId="{F79C931D-8A59-4B30-BCBF-B94915D209F7}">
      <dgm:prSet/>
      <dgm:spPr/>
      <dgm:t>
        <a:bodyPr/>
        <a:lstStyle/>
        <a:p>
          <a:r>
            <a:rPr lang="en-US"/>
            <a:t>Physical well-being</a:t>
          </a:r>
        </a:p>
      </dgm:t>
    </dgm:pt>
    <dgm:pt modelId="{C26C80C1-1243-4063-AE87-20FB945E4C8B}" type="parTrans" cxnId="{780DC7B6-8CBE-428B-85EB-12C885F5FFAF}">
      <dgm:prSet/>
      <dgm:spPr/>
      <dgm:t>
        <a:bodyPr/>
        <a:lstStyle/>
        <a:p>
          <a:endParaRPr lang="en-US"/>
        </a:p>
      </dgm:t>
    </dgm:pt>
    <dgm:pt modelId="{E564A2BE-E2E6-4757-89E4-D664D9632286}" type="sibTrans" cxnId="{780DC7B6-8CBE-428B-85EB-12C885F5FFAF}">
      <dgm:prSet/>
      <dgm:spPr/>
      <dgm:t>
        <a:bodyPr/>
        <a:lstStyle/>
        <a:p>
          <a:endParaRPr lang="en-US"/>
        </a:p>
      </dgm:t>
    </dgm:pt>
    <dgm:pt modelId="{A8F72058-8D17-43A7-843D-6D43CA38543B}">
      <dgm:prSet/>
      <dgm:spPr/>
      <dgm:t>
        <a:bodyPr/>
        <a:lstStyle/>
        <a:p>
          <a:r>
            <a:rPr lang="en-US"/>
            <a:t>Societal order</a:t>
          </a:r>
        </a:p>
      </dgm:t>
    </dgm:pt>
    <dgm:pt modelId="{39EE0C3A-61C5-4656-AFD2-9B688CFBA576}" type="parTrans" cxnId="{E240430A-2063-4051-B729-9D844D6D633D}">
      <dgm:prSet/>
      <dgm:spPr/>
      <dgm:t>
        <a:bodyPr/>
        <a:lstStyle/>
        <a:p>
          <a:endParaRPr lang="en-US"/>
        </a:p>
      </dgm:t>
    </dgm:pt>
    <dgm:pt modelId="{BD6C0A9F-B1D6-495B-8FED-21C53E90F23F}" type="sibTrans" cxnId="{E240430A-2063-4051-B729-9D844D6D633D}">
      <dgm:prSet/>
      <dgm:spPr/>
      <dgm:t>
        <a:bodyPr/>
        <a:lstStyle/>
        <a:p>
          <a:endParaRPr lang="en-US"/>
        </a:p>
      </dgm:t>
    </dgm:pt>
    <dgm:pt modelId="{6229B932-36F4-4DDB-A34A-65AB7B72C00C}">
      <dgm:prSet/>
      <dgm:spPr/>
      <dgm:t>
        <a:bodyPr/>
        <a:lstStyle/>
        <a:p>
          <a:r>
            <a:rPr lang="en-US"/>
            <a:t>Mental &amp; Emotional well-being</a:t>
          </a:r>
        </a:p>
      </dgm:t>
    </dgm:pt>
    <dgm:pt modelId="{DF5C70D1-8871-4519-B46D-0464B9E59628}" type="parTrans" cxnId="{63968FA6-3F61-4317-AB38-F37E21721757}">
      <dgm:prSet/>
      <dgm:spPr/>
      <dgm:t>
        <a:bodyPr/>
        <a:lstStyle/>
        <a:p>
          <a:endParaRPr lang="en-US"/>
        </a:p>
      </dgm:t>
    </dgm:pt>
    <dgm:pt modelId="{DAEB72E3-9DB5-4025-A800-C4AC7E44135C}" type="sibTrans" cxnId="{63968FA6-3F61-4317-AB38-F37E21721757}">
      <dgm:prSet/>
      <dgm:spPr/>
      <dgm:t>
        <a:bodyPr/>
        <a:lstStyle/>
        <a:p>
          <a:endParaRPr lang="en-US"/>
        </a:p>
      </dgm:t>
    </dgm:pt>
    <dgm:pt modelId="{25A24448-F9B2-4250-A5FC-89B693732874}" type="pres">
      <dgm:prSet presAssocID="{5790E3C5-1EE6-4FBF-89B7-95E0E4283365}" presName="linear" presStyleCnt="0">
        <dgm:presLayoutVars>
          <dgm:animLvl val="lvl"/>
          <dgm:resizeHandles val="exact"/>
        </dgm:presLayoutVars>
      </dgm:prSet>
      <dgm:spPr/>
    </dgm:pt>
    <dgm:pt modelId="{54F846AD-2BBC-47DA-BC45-B3564689DBDB}" type="pres">
      <dgm:prSet presAssocID="{55CD50A6-C8B7-4C58-9A7B-96D047ECAFF1}" presName="parentText" presStyleLbl="node1" presStyleIdx="0" presStyleCnt="4">
        <dgm:presLayoutVars>
          <dgm:chMax val="0"/>
          <dgm:bulletEnabled val="1"/>
        </dgm:presLayoutVars>
      </dgm:prSet>
      <dgm:spPr/>
    </dgm:pt>
    <dgm:pt modelId="{C3FC1848-71CF-4080-82DC-1560F9243A36}" type="pres">
      <dgm:prSet presAssocID="{A53ED29C-393A-465A-8CEA-502E6EF2DBD1}" presName="spacer" presStyleCnt="0"/>
      <dgm:spPr/>
    </dgm:pt>
    <dgm:pt modelId="{7ADEB5BE-B4BA-454A-9B09-E45CA3DFE538}" type="pres">
      <dgm:prSet presAssocID="{F79C931D-8A59-4B30-BCBF-B94915D209F7}" presName="parentText" presStyleLbl="node1" presStyleIdx="1" presStyleCnt="4">
        <dgm:presLayoutVars>
          <dgm:chMax val="0"/>
          <dgm:bulletEnabled val="1"/>
        </dgm:presLayoutVars>
      </dgm:prSet>
      <dgm:spPr/>
    </dgm:pt>
    <dgm:pt modelId="{C97F82BB-504F-4119-9EC8-E9CE32F9ED5E}" type="pres">
      <dgm:prSet presAssocID="{E564A2BE-E2E6-4757-89E4-D664D9632286}" presName="spacer" presStyleCnt="0"/>
      <dgm:spPr/>
    </dgm:pt>
    <dgm:pt modelId="{34B5807C-F73D-4A38-A356-C7DA38E3DBCF}" type="pres">
      <dgm:prSet presAssocID="{A8F72058-8D17-43A7-843D-6D43CA38543B}" presName="parentText" presStyleLbl="node1" presStyleIdx="2" presStyleCnt="4">
        <dgm:presLayoutVars>
          <dgm:chMax val="0"/>
          <dgm:bulletEnabled val="1"/>
        </dgm:presLayoutVars>
      </dgm:prSet>
      <dgm:spPr/>
    </dgm:pt>
    <dgm:pt modelId="{419C9A33-E087-4B08-88D2-1624FDFC95DA}" type="pres">
      <dgm:prSet presAssocID="{BD6C0A9F-B1D6-495B-8FED-21C53E90F23F}" presName="spacer" presStyleCnt="0"/>
      <dgm:spPr/>
    </dgm:pt>
    <dgm:pt modelId="{403B0282-CD8D-44A1-BD10-7049522F3C28}" type="pres">
      <dgm:prSet presAssocID="{6229B932-36F4-4DDB-A34A-65AB7B72C00C}" presName="parentText" presStyleLbl="node1" presStyleIdx="3" presStyleCnt="4">
        <dgm:presLayoutVars>
          <dgm:chMax val="0"/>
          <dgm:bulletEnabled val="1"/>
        </dgm:presLayoutVars>
      </dgm:prSet>
      <dgm:spPr/>
    </dgm:pt>
  </dgm:ptLst>
  <dgm:cxnLst>
    <dgm:cxn modelId="{E240430A-2063-4051-B729-9D844D6D633D}" srcId="{5790E3C5-1EE6-4FBF-89B7-95E0E4283365}" destId="{A8F72058-8D17-43A7-843D-6D43CA38543B}" srcOrd="2" destOrd="0" parTransId="{39EE0C3A-61C5-4656-AFD2-9B688CFBA576}" sibTransId="{BD6C0A9F-B1D6-495B-8FED-21C53E90F23F}"/>
    <dgm:cxn modelId="{63901D49-81BA-431A-ADB5-A48FB11AFBDB}" type="presOf" srcId="{6229B932-36F4-4DDB-A34A-65AB7B72C00C}" destId="{403B0282-CD8D-44A1-BD10-7049522F3C28}" srcOrd="0" destOrd="0" presId="urn:microsoft.com/office/officeart/2005/8/layout/vList2"/>
    <dgm:cxn modelId="{88F8744C-3603-4654-A041-35BC2AEECC94}" type="presOf" srcId="{55CD50A6-C8B7-4C58-9A7B-96D047ECAFF1}" destId="{54F846AD-2BBC-47DA-BC45-B3564689DBDB}" srcOrd="0" destOrd="0" presId="urn:microsoft.com/office/officeart/2005/8/layout/vList2"/>
    <dgm:cxn modelId="{4B353578-7569-4EDE-B406-E01E4ED19523}" type="presOf" srcId="{F79C931D-8A59-4B30-BCBF-B94915D209F7}" destId="{7ADEB5BE-B4BA-454A-9B09-E45CA3DFE538}" srcOrd="0" destOrd="0" presId="urn:microsoft.com/office/officeart/2005/8/layout/vList2"/>
    <dgm:cxn modelId="{24123E98-D601-4A09-8F2F-8D8704DEF562}" type="presOf" srcId="{5790E3C5-1EE6-4FBF-89B7-95E0E4283365}" destId="{25A24448-F9B2-4250-A5FC-89B693732874}" srcOrd="0" destOrd="0" presId="urn:microsoft.com/office/officeart/2005/8/layout/vList2"/>
    <dgm:cxn modelId="{AD96E99F-32BE-41F1-89C9-CF2EADA4BBE0}" type="presOf" srcId="{A8F72058-8D17-43A7-843D-6D43CA38543B}" destId="{34B5807C-F73D-4A38-A356-C7DA38E3DBCF}" srcOrd="0" destOrd="0" presId="urn:microsoft.com/office/officeart/2005/8/layout/vList2"/>
    <dgm:cxn modelId="{63968FA6-3F61-4317-AB38-F37E21721757}" srcId="{5790E3C5-1EE6-4FBF-89B7-95E0E4283365}" destId="{6229B932-36F4-4DDB-A34A-65AB7B72C00C}" srcOrd="3" destOrd="0" parTransId="{DF5C70D1-8871-4519-B46D-0464B9E59628}" sibTransId="{DAEB72E3-9DB5-4025-A800-C4AC7E44135C}"/>
    <dgm:cxn modelId="{780DC7B6-8CBE-428B-85EB-12C885F5FFAF}" srcId="{5790E3C5-1EE6-4FBF-89B7-95E0E4283365}" destId="{F79C931D-8A59-4B30-BCBF-B94915D209F7}" srcOrd="1" destOrd="0" parTransId="{C26C80C1-1243-4063-AE87-20FB945E4C8B}" sibTransId="{E564A2BE-E2E6-4757-89E4-D664D9632286}"/>
    <dgm:cxn modelId="{332CE1EE-0469-4933-95A9-AB2F437B73EA}" srcId="{5790E3C5-1EE6-4FBF-89B7-95E0E4283365}" destId="{55CD50A6-C8B7-4C58-9A7B-96D047ECAFF1}" srcOrd="0" destOrd="0" parTransId="{DB97E533-6499-4DC1-9274-5C5F49D8A792}" sibTransId="{A53ED29C-393A-465A-8CEA-502E6EF2DBD1}"/>
    <dgm:cxn modelId="{B85ACC80-2CC0-4D8B-990B-59F0AF2B751C}" type="presParOf" srcId="{25A24448-F9B2-4250-A5FC-89B693732874}" destId="{54F846AD-2BBC-47DA-BC45-B3564689DBDB}" srcOrd="0" destOrd="0" presId="urn:microsoft.com/office/officeart/2005/8/layout/vList2"/>
    <dgm:cxn modelId="{0DD2E615-0C37-4F6B-BE09-D15645AB8546}" type="presParOf" srcId="{25A24448-F9B2-4250-A5FC-89B693732874}" destId="{C3FC1848-71CF-4080-82DC-1560F9243A36}" srcOrd="1" destOrd="0" presId="urn:microsoft.com/office/officeart/2005/8/layout/vList2"/>
    <dgm:cxn modelId="{0FACB2D5-3574-4465-8FF0-7C232E2A573B}" type="presParOf" srcId="{25A24448-F9B2-4250-A5FC-89B693732874}" destId="{7ADEB5BE-B4BA-454A-9B09-E45CA3DFE538}" srcOrd="2" destOrd="0" presId="urn:microsoft.com/office/officeart/2005/8/layout/vList2"/>
    <dgm:cxn modelId="{A39EEACA-BBB0-4D2D-BB39-760ABEBBFCF3}" type="presParOf" srcId="{25A24448-F9B2-4250-A5FC-89B693732874}" destId="{C97F82BB-504F-4119-9EC8-E9CE32F9ED5E}" srcOrd="3" destOrd="0" presId="urn:microsoft.com/office/officeart/2005/8/layout/vList2"/>
    <dgm:cxn modelId="{276ACD1C-D0DC-40AE-BF8B-D757665545AB}" type="presParOf" srcId="{25A24448-F9B2-4250-A5FC-89B693732874}" destId="{34B5807C-F73D-4A38-A356-C7DA38E3DBCF}" srcOrd="4" destOrd="0" presId="urn:microsoft.com/office/officeart/2005/8/layout/vList2"/>
    <dgm:cxn modelId="{48AC5F8B-6AFC-4231-B9D8-87B4F374B0D4}" type="presParOf" srcId="{25A24448-F9B2-4250-A5FC-89B693732874}" destId="{419C9A33-E087-4B08-88D2-1624FDFC95DA}" srcOrd="5" destOrd="0" presId="urn:microsoft.com/office/officeart/2005/8/layout/vList2"/>
    <dgm:cxn modelId="{CC840301-EFD9-46E8-9B43-1E369C2DBB1C}" type="presParOf" srcId="{25A24448-F9B2-4250-A5FC-89B693732874}" destId="{403B0282-CD8D-44A1-BD10-7049522F3C2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9CFB4B-C90D-41B6-9A98-DEF1D620F94C}"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C8D5B38-0905-4DCD-B05C-6DDA20FF4001}">
      <dgm:prSet/>
      <dgm:spPr/>
      <dgm:t>
        <a:bodyPr/>
        <a:lstStyle/>
        <a:p>
          <a:r>
            <a:rPr lang="en-US" i="0"/>
            <a:t>Blessings…If they would Keep God’s commands.  </a:t>
          </a:r>
          <a:endParaRPr lang="en-US"/>
        </a:p>
      </dgm:t>
    </dgm:pt>
    <dgm:pt modelId="{1521DC15-D835-4A27-B827-0446C9CA3A8C}" type="parTrans" cxnId="{11FC854A-1D7C-4047-AA9D-5887CF7B59CF}">
      <dgm:prSet/>
      <dgm:spPr/>
      <dgm:t>
        <a:bodyPr/>
        <a:lstStyle/>
        <a:p>
          <a:endParaRPr lang="en-US"/>
        </a:p>
      </dgm:t>
    </dgm:pt>
    <dgm:pt modelId="{AE20DC11-60CA-4731-BE78-06AAF15942A8}" type="sibTrans" cxnId="{11FC854A-1D7C-4047-AA9D-5887CF7B59CF}">
      <dgm:prSet/>
      <dgm:spPr/>
      <dgm:t>
        <a:bodyPr/>
        <a:lstStyle/>
        <a:p>
          <a:endParaRPr lang="en-US"/>
        </a:p>
      </dgm:t>
    </dgm:pt>
    <dgm:pt modelId="{03BE3DC6-2C21-478C-864D-D9ECE2CEBB42}">
      <dgm:prSet/>
      <dgm:spPr/>
      <dgm:t>
        <a:bodyPr/>
        <a:lstStyle/>
        <a:p>
          <a:pPr>
            <a:buNone/>
          </a:pPr>
          <a:r>
            <a:rPr lang="en-US" i="0" dirty="0"/>
            <a:t>(</a:t>
          </a:r>
          <a:r>
            <a:rPr lang="en-US" i="0" dirty="0" err="1"/>
            <a:t>Deut</a:t>
          </a:r>
          <a:r>
            <a:rPr lang="en-US" i="0" dirty="0"/>
            <a:t> 11:8-9, 13-15, 18-21)</a:t>
          </a:r>
          <a:endParaRPr lang="en-US" dirty="0"/>
        </a:p>
      </dgm:t>
    </dgm:pt>
    <dgm:pt modelId="{7C7CC6DC-FB15-41EF-8A54-89ED59AFCA1F}" type="parTrans" cxnId="{431C904F-8D23-4E62-B4DB-50E80D781FB9}">
      <dgm:prSet/>
      <dgm:spPr/>
      <dgm:t>
        <a:bodyPr/>
        <a:lstStyle/>
        <a:p>
          <a:endParaRPr lang="en-US"/>
        </a:p>
      </dgm:t>
    </dgm:pt>
    <dgm:pt modelId="{FA02D2F3-DFAD-41B5-93B9-04531E1BFB54}" type="sibTrans" cxnId="{431C904F-8D23-4E62-B4DB-50E80D781FB9}">
      <dgm:prSet/>
      <dgm:spPr/>
      <dgm:t>
        <a:bodyPr/>
        <a:lstStyle/>
        <a:p>
          <a:endParaRPr lang="en-US"/>
        </a:p>
      </dgm:t>
    </dgm:pt>
    <dgm:pt modelId="{FD1F27B4-5615-44DD-BCDA-45F3B45224F8}">
      <dgm:prSet/>
      <dgm:spPr/>
      <dgm:t>
        <a:bodyPr/>
        <a:lstStyle/>
        <a:p>
          <a:r>
            <a:rPr lang="en-US" i="0"/>
            <a:t>Curses…If they Failed to keep God’s commands.</a:t>
          </a:r>
          <a:endParaRPr lang="en-US"/>
        </a:p>
      </dgm:t>
    </dgm:pt>
    <dgm:pt modelId="{D1C2A816-9323-42B7-91D7-F8505E8847EF}" type="parTrans" cxnId="{36F1649F-AC45-4A3F-AF7B-DA8BFFA14103}">
      <dgm:prSet/>
      <dgm:spPr/>
      <dgm:t>
        <a:bodyPr/>
        <a:lstStyle/>
        <a:p>
          <a:endParaRPr lang="en-US"/>
        </a:p>
      </dgm:t>
    </dgm:pt>
    <dgm:pt modelId="{9C878228-4A6A-4A3D-9A09-5FBDF3C31E5C}" type="sibTrans" cxnId="{36F1649F-AC45-4A3F-AF7B-DA8BFFA14103}">
      <dgm:prSet/>
      <dgm:spPr/>
      <dgm:t>
        <a:bodyPr/>
        <a:lstStyle/>
        <a:p>
          <a:endParaRPr lang="en-US"/>
        </a:p>
      </dgm:t>
    </dgm:pt>
    <dgm:pt modelId="{CF77A73A-E4FE-4C5A-A40C-AE93607025BC}">
      <dgm:prSet/>
      <dgm:spPr/>
      <dgm:t>
        <a:bodyPr/>
        <a:lstStyle/>
        <a:p>
          <a:pPr>
            <a:buNone/>
          </a:pPr>
          <a:r>
            <a:rPr lang="en-US" i="0" dirty="0"/>
            <a:t>(</a:t>
          </a:r>
          <a:r>
            <a:rPr lang="en-US" i="0" dirty="0" err="1"/>
            <a:t>Deut</a:t>
          </a:r>
          <a:r>
            <a:rPr lang="en-US" i="0" dirty="0"/>
            <a:t> 11:16-17)</a:t>
          </a:r>
          <a:endParaRPr lang="en-US" dirty="0"/>
        </a:p>
      </dgm:t>
    </dgm:pt>
    <dgm:pt modelId="{C3D633BC-E040-4AC4-ACA6-4A54EE093AB2}" type="parTrans" cxnId="{7D8B5550-61C4-4368-AD7D-162482276ED7}">
      <dgm:prSet/>
      <dgm:spPr/>
      <dgm:t>
        <a:bodyPr/>
        <a:lstStyle/>
        <a:p>
          <a:endParaRPr lang="en-US"/>
        </a:p>
      </dgm:t>
    </dgm:pt>
    <dgm:pt modelId="{1A6FFD7A-2BCF-493F-825A-6EA90B67AB38}" type="sibTrans" cxnId="{7D8B5550-61C4-4368-AD7D-162482276ED7}">
      <dgm:prSet/>
      <dgm:spPr/>
      <dgm:t>
        <a:bodyPr/>
        <a:lstStyle/>
        <a:p>
          <a:endParaRPr lang="en-US"/>
        </a:p>
      </dgm:t>
    </dgm:pt>
    <dgm:pt modelId="{8239739C-7827-4B83-B4A3-C31E3D7F8140}" type="pres">
      <dgm:prSet presAssocID="{C39CFB4B-C90D-41B6-9A98-DEF1D620F94C}" presName="linear" presStyleCnt="0">
        <dgm:presLayoutVars>
          <dgm:animLvl val="lvl"/>
          <dgm:resizeHandles val="exact"/>
        </dgm:presLayoutVars>
      </dgm:prSet>
      <dgm:spPr/>
    </dgm:pt>
    <dgm:pt modelId="{7A255625-C9D4-4CB1-9664-95823C2DC776}" type="pres">
      <dgm:prSet presAssocID="{6C8D5B38-0905-4DCD-B05C-6DDA20FF4001}" presName="parentText" presStyleLbl="node1" presStyleIdx="0" presStyleCnt="2">
        <dgm:presLayoutVars>
          <dgm:chMax val="0"/>
          <dgm:bulletEnabled val="1"/>
        </dgm:presLayoutVars>
      </dgm:prSet>
      <dgm:spPr/>
    </dgm:pt>
    <dgm:pt modelId="{72FB6BE4-D4C1-433F-9611-C6F007FC93D6}" type="pres">
      <dgm:prSet presAssocID="{6C8D5B38-0905-4DCD-B05C-6DDA20FF4001}" presName="childText" presStyleLbl="revTx" presStyleIdx="0" presStyleCnt="2">
        <dgm:presLayoutVars>
          <dgm:bulletEnabled val="1"/>
        </dgm:presLayoutVars>
      </dgm:prSet>
      <dgm:spPr/>
    </dgm:pt>
    <dgm:pt modelId="{A9FA0AF2-2A56-42CD-99BA-46B55FA0C97E}" type="pres">
      <dgm:prSet presAssocID="{FD1F27B4-5615-44DD-BCDA-45F3B45224F8}" presName="parentText" presStyleLbl="node1" presStyleIdx="1" presStyleCnt="2">
        <dgm:presLayoutVars>
          <dgm:chMax val="0"/>
          <dgm:bulletEnabled val="1"/>
        </dgm:presLayoutVars>
      </dgm:prSet>
      <dgm:spPr/>
    </dgm:pt>
    <dgm:pt modelId="{CBA0D91F-3C40-477B-B2CA-C83037AFBED3}" type="pres">
      <dgm:prSet presAssocID="{FD1F27B4-5615-44DD-BCDA-45F3B45224F8}" presName="childText" presStyleLbl="revTx" presStyleIdx="1" presStyleCnt="2">
        <dgm:presLayoutVars>
          <dgm:bulletEnabled val="1"/>
        </dgm:presLayoutVars>
      </dgm:prSet>
      <dgm:spPr/>
    </dgm:pt>
  </dgm:ptLst>
  <dgm:cxnLst>
    <dgm:cxn modelId="{C9689A5B-AC91-4666-8616-90770CE78948}" type="presOf" srcId="{FD1F27B4-5615-44DD-BCDA-45F3B45224F8}" destId="{A9FA0AF2-2A56-42CD-99BA-46B55FA0C97E}" srcOrd="0" destOrd="0" presId="urn:microsoft.com/office/officeart/2005/8/layout/vList2"/>
    <dgm:cxn modelId="{7BBD4D68-49B9-44E7-A1B2-261D18ABB96E}" type="presOf" srcId="{03BE3DC6-2C21-478C-864D-D9ECE2CEBB42}" destId="{72FB6BE4-D4C1-433F-9611-C6F007FC93D6}" srcOrd="0" destOrd="0" presId="urn:microsoft.com/office/officeart/2005/8/layout/vList2"/>
    <dgm:cxn modelId="{11FC854A-1D7C-4047-AA9D-5887CF7B59CF}" srcId="{C39CFB4B-C90D-41B6-9A98-DEF1D620F94C}" destId="{6C8D5B38-0905-4DCD-B05C-6DDA20FF4001}" srcOrd="0" destOrd="0" parTransId="{1521DC15-D835-4A27-B827-0446C9CA3A8C}" sibTransId="{AE20DC11-60CA-4731-BE78-06AAF15942A8}"/>
    <dgm:cxn modelId="{431C904F-8D23-4E62-B4DB-50E80D781FB9}" srcId="{6C8D5B38-0905-4DCD-B05C-6DDA20FF4001}" destId="{03BE3DC6-2C21-478C-864D-D9ECE2CEBB42}" srcOrd="0" destOrd="0" parTransId="{7C7CC6DC-FB15-41EF-8A54-89ED59AFCA1F}" sibTransId="{FA02D2F3-DFAD-41B5-93B9-04531E1BFB54}"/>
    <dgm:cxn modelId="{7D8B5550-61C4-4368-AD7D-162482276ED7}" srcId="{FD1F27B4-5615-44DD-BCDA-45F3B45224F8}" destId="{CF77A73A-E4FE-4C5A-A40C-AE93607025BC}" srcOrd="0" destOrd="0" parTransId="{C3D633BC-E040-4AC4-ACA6-4A54EE093AB2}" sibTransId="{1A6FFD7A-2BCF-493F-825A-6EA90B67AB38}"/>
    <dgm:cxn modelId="{DF515283-F800-499B-A8DF-FA984EA590BA}" type="presOf" srcId="{CF77A73A-E4FE-4C5A-A40C-AE93607025BC}" destId="{CBA0D91F-3C40-477B-B2CA-C83037AFBED3}" srcOrd="0" destOrd="0" presId="urn:microsoft.com/office/officeart/2005/8/layout/vList2"/>
    <dgm:cxn modelId="{E7104394-8F40-49B5-9FEF-7C7E2C4E2D24}" type="presOf" srcId="{6C8D5B38-0905-4DCD-B05C-6DDA20FF4001}" destId="{7A255625-C9D4-4CB1-9664-95823C2DC776}" srcOrd="0" destOrd="0" presId="urn:microsoft.com/office/officeart/2005/8/layout/vList2"/>
    <dgm:cxn modelId="{36F1649F-AC45-4A3F-AF7B-DA8BFFA14103}" srcId="{C39CFB4B-C90D-41B6-9A98-DEF1D620F94C}" destId="{FD1F27B4-5615-44DD-BCDA-45F3B45224F8}" srcOrd="1" destOrd="0" parTransId="{D1C2A816-9323-42B7-91D7-F8505E8847EF}" sibTransId="{9C878228-4A6A-4A3D-9A09-5FBDF3C31E5C}"/>
    <dgm:cxn modelId="{E2E2CDD9-57FD-4916-818D-419306E7A3EA}" type="presOf" srcId="{C39CFB4B-C90D-41B6-9A98-DEF1D620F94C}" destId="{8239739C-7827-4B83-B4A3-C31E3D7F8140}" srcOrd="0" destOrd="0" presId="urn:microsoft.com/office/officeart/2005/8/layout/vList2"/>
    <dgm:cxn modelId="{838BEDEF-A9B0-4462-937A-31EA65F46360}" type="presParOf" srcId="{8239739C-7827-4B83-B4A3-C31E3D7F8140}" destId="{7A255625-C9D4-4CB1-9664-95823C2DC776}" srcOrd="0" destOrd="0" presId="urn:microsoft.com/office/officeart/2005/8/layout/vList2"/>
    <dgm:cxn modelId="{971093F7-D44E-4D3E-84B1-DD3E307D62F1}" type="presParOf" srcId="{8239739C-7827-4B83-B4A3-C31E3D7F8140}" destId="{72FB6BE4-D4C1-433F-9611-C6F007FC93D6}" srcOrd="1" destOrd="0" presId="urn:microsoft.com/office/officeart/2005/8/layout/vList2"/>
    <dgm:cxn modelId="{D7D59C87-45D8-4D10-9111-3389618C8D5A}" type="presParOf" srcId="{8239739C-7827-4B83-B4A3-C31E3D7F8140}" destId="{A9FA0AF2-2A56-42CD-99BA-46B55FA0C97E}" srcOrd="2" destOrd="0" presId="urn:microsoft.com/office/officeart/2005/8/layout/vList2"/>
    <dgm:cxn modelId="{BC7FDD62-D6F2-4D62-B184-C057799ACBC9}" type="presParOf" srcId="{8239739C-7827-4B83-B4A3-C31E3D7F8140}" destId="{CBA0D91F-3C40-477B-B2CA-C83037AFBED3}"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6A618D-421E-4B26-8D11-BD6F710294B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A8BCC3C3-3B76-47B0-9984-727D7B2A9C38}">
      <dgm:prSet/>
      <dgm:spPr/>
      <dgm:t>
        <a:bodyPr/>
        <a:lstStyle/>
        <a:p>
          <a:r>
            <a:rPr lang="en-US" i="0"/>
            <a:t>Victory at Jericho (Josh 6)</a:t>
          </a:r>
          <a:endParaRPr lang="en-US"/>
        </a:p>
      </dgm:t>
    </dgm:pt>
    <dgm:pt modelId="{1DDEA701-C02F-4986-A47A-B7E079976FB0}" type="parTrans" cxnId="{3EB31499-3C03-4C4C-999E-396D76E44DB3}">
      <dgm:prSet/>
      <dgm:spPr/>
      <dgm:t>
        <a:bodyPr/>
        <a:lstStyle/>
        <a:p>
          <a:endParaRPr lang="en-US"/>
        </a:p>
      </dgm:t>
    </dgm:pt>
    <dgm:pt modelId="{946561AD-8EA1-490C-96A1-454612EDF694}" type="sibTrans" cxnId="{3EB31499-3C03-4C4C-999E-396D76E44DB3}">
      <dgm:prSet/>
      <dgm:spPr/>
      <dgm:t>
        <a:bodyPr/>
        <a:lstStyle/>
        <a:p>
          <a:endParaRPr lang="en-US"/>
        </a:p>
      </dgm:t>
    </dgm:pt>
    <dgm:pt modelId="{B734E225-EF30-4A4A-B1A7-892A66DB4BBA}">
      <dgm:prSet/>
      <dgm:spPr/>
      <dgm:t>
        <a:bodyPr/>
        <a:lstStyle/>
        <a:p>
          <a:r>
            <a:rPr lang="en-US" i="0"/>
            <a:t>Defeat at AI (Josh 7)</a:t>
          </a:r>
          <a:endParaRPr lang="en-US"/>
        </a:p>
      </dgm:t>
    </dgm:pt>
    <dgm:pt modelId="{90C7F635-4396-4198-8534-4EB033064572}" type="parTrans" cxnId="{228E8231-252C-47F8-B4CB-CC0697BEA7CF}">
      <dgm:prSet/>
      <dgm:spPr/>
      <dgm:t>
        <a:bodyPr/>
        <a:lstStyle/>
        <a:p>
          <a:endParaRPr lang="en-US"/>
        </a:p>
      </dgm:t>
    </dgm:pt>
    <dgm:pt modelId="{EABD943F-7610-410A-AEC4-BD2402E2C678}" type="sibTrans" cxnId="{228E8231-252C-47F8-B4CB-CC0697BEA7CF}">
      <dgm:prSet/>
      <dgm:spPr/>
      <dgm:t>
        <a:bodyPr/>
        <a:lstStyle/>
        <a:p>
          <a:endParaRPr lang="en-US"/>
        </a:p>
      </dgm:t>
    </dgm:pt>
    <dgm:pt modelId="{693FCE4A-0958-4C5F-A94E-BFD2DC29B43F}">
      <dgm:prSet/>
      <dgm:spPr/>
      <dgm:t>
        <a:bodyPr/>
        <a:lstStyle/>
        <a:p>
          <a:r>
            <a:rPr lang="en-US" i="0"/>
            <a:t>Cycle of Apostacy in Judges (</a:t>
          </a:r>
          <a:r>
            <a:rPr lang="en-US" i="0" dirty="0" err="1"/>
            <a:t>Judg</a:t>
          </a:r>
          <a:r>
            <a:rPr lang="en-US" i="0" dirty="0"/>
            <a:t> 2:11-19)</a:t>
          </a:r>
          <a:endParaRPr lang="en-US" dirty="0"/>
        </a:p>
      </dgm:t>
    </dgm:pt>
    <dgm:pt modelId="{EB1D2EAA-1691-4819-BE49-CEDC94F273EA}" type="parTrans" cxnId="{BC91298F-B467-4E76-B6EF-9C6E88F16725}">
      <dgm:prSet/>
      <dgm:spPr/>
      <dgm:t>
        <a:bodyPr/>
        <a:lstStyle/>
        <a:p>
          <a:endParaRPr lang="en-US"/>
        </a:p>
      </dgm:t>
    </dgm:pt>
    <dgm:pt modelId="{3B97654C-8AF3-47C8-BE46-986448A256A1}" type="sibTrans" cxnId="{BC91298F-B467-4E76-B6EF-9C6E88F16725}">
      <dgm:prSet/>
      <dgm:spPr/>
      <dgm:t>
        <a:bodyPr/>
        <a:lstStyle/>
        <a:p>
          <a:endParaRPr lang="en-US"/>
        </a:p>
      </dgm:t>
    </dgm:pt>
    <dgm:pt modelId="{3AEFABBE-9F0C-4775-83D3-8054261A358B}">
      <dgm:prSet/>
      <dgm:spPr/>
      <dgm:t>
        <a:bodyPr/>
        <a:lstStyle/>
        <a:p>
          <a:r>
            <a:rPr lang="en-US" i="0"/>
            <a:t>Israel being carried away into Assyrian captivity.</a:t>
          </a:r>
          <a:endParaRPr lang="en-US"/>
        </a:p>
      </dgm:t>
    </dgm:pt>
    <dgm:pt modelId="{6B940972-0E81-4692-AA6F-D25DCF2D3697}" type="parTrans" cxnId="{D4E8CD84-C2DD-41DB-B6CD-856231639742}">
      <dgm:prSet/>
      <dgm:spPr/>
      <dgm:t>
        <a:bodyPr/>
        <a:lstStyle/>
        <a:p>
          <a:endParaRPr lang="en-US"/>
        </a:p>
      </dgm:t>
    </dgm:pt>
    <dgm:pt modelId="{CBEE0F5C-7C5C-44DD-A046-B91A39B468E7}" type="sibTrans" cxnId="{D4E8CD84-C2DD-41DB-B6CD-856231639742}">
      <dgm:prSet/>
      <dgm:spPr/>
      <dgm:t>
        <a:bodyPr/>
        <a:lstStyle/>
        <a:p>
          <a:endParaRPr lang="en-US"/>
        </a:p>
      </dgm:t>
    </dgm:pt>
    <dgm:pt modelId="{179608F4-2C91-4E6E-8B25-97D42E637F73}">
      <dgm:prSet/>
      <dgm:spPr/>
      <dgm:t>
        <a:bodyPr/>
        <a:lstStyle/>
        <a:p>
          <a:r>
            <a:rPr lang="en-US" i="0"/>
            <a:t>Judah being carried away in Babylonian captivity.</a:t>
          </a:r>
          <a:endParaRPr lang="en-US"/>
        </a:p>
      </dgm:t>
    </dgm:pt>
    <dgm:pt modelId="{828996A4-3325-4C1A-A00C-6F5812521B44}" type="parTrans" cxnId="{55391CB7-2235-4320-A4B9-ACBABFFCD56A}">
      <dgm:prSet/>
      <dgm:spPr/>
      <dgm:t>
        <a:bodyPr/>
        <a:lstStyle/>
        <a:p>
          <a:endParaRPr lang="en-US"/>
        </a:p>
      </dgm:t>
    </dgm:pt>
    <dgm:pt modelId="{C4F37801-9A37-43D6-840E-A3E05726E6D6}" type="sibTrans" cxnId="{55391CB7-2235-4320-A4B9-ACBABFFCD56A}">
      <dgm:prSet/>
      <dgm:spPr/>
      <dgm:t>
        <a:bodyPr/>
        <a:lstStyle/>
        <a:p>
          <a:endParaRPr lang="en-US"/>
        </a:p>
      </dgm:t>
    </dgm:pt>
    <dgm:pt modelId="{888456A2-A277-48E6-8111-99AB54514337}">
      <dgm:prSet/>
      <dgm:spPr/>
      <dgm:t>
        <a:bodyPr/>
        <a:lstStyle/>
        <a:p>
          <a:pPr>
            <a:buNone/>
          </a:pPr>
          <a:endParaRPr lang="en-US" dirty="0"/>
        </a:p>
      </dgm:t>
    </dgm:pt>
    <dgm:pt modelId="{BA3B50F6-7EED-4A70-8D33-34796E174EAA}" type="parTrans" cxnId="{E4B49898-7787-46B3-8628-A4BEE78A4EA8}">
      <dgm:prSet/>
      <dgm:spPr/>
      <dgm:t>
        <a:bodyPr/>
        <a:lstStyle/>
        <a:p>
          <a:endParaRPr lang="en-US"/>
        </a:p>
      </dgm:t>
    </dgm:pt>
    <dgm:pt modelId="{308FC7A8-0DEE-4C8E-A5DF-98B62ABC306F}" type="sibTrans" cxnId="{E4B49898-7787-46B3-8628-A4BEE78A4EA8}">
      <dgm:prSet/>
      <dgm:spPr/>
      <dgm:t>
        <a:bodyPr/>
        <a:lstStyle/>
        <a:p>
          <a:endParaRPr lang="en-US"/>
        </a:p>
      </dgm:t>
    </dgm:pt>
    <dgm:pt modelId="{03766013-CF43-4383-9C0A-E2F3DE32E210}" type="pres">
      <dgm:prSet presAssocID="{606A618D-421E-4B26-8D11-BD6F710294B2}" presName="linear" presStyleCnt="0">
        <dgm:presLayoutVars>
          <dgm:animLvl val="lvl"/>
          <dgm:resizeHandles val="exact"/>
        </dgm:presLayoutVars>
      </dgm:prSet>
      <dgm:spPr/>
    </dgm:pt>
    <dgm:pt modelId="{2E9F5305-50BA-4985-97C5-2DE00B144650}" type="pres">
      <dgm:prSet presAssocID="{A8BCC3C3-3B76-47B0-9984-727D7B2A9C38}" presName="parentText" presStyleLbl="node1" presStyleIdx="0" presStyleCnt="5">
        <dgm:presLayoutVars>
          <dgm:chMax val="0"/>
          <dgm:bulletEnabled val="1"/>
        </dgm:presLayoutVars>
      </dgm:prSet>
      <dgm:spPr/>
    </dgm:pt>
    <dgm:pt modelId="{58251FA3-82F0-41AB-B1B1-01C83F5CE9D0}" type="pres">
      <dgm:prSet presAssocID="{946561AD-8EA1-490C-96A1-454612EDF694}" presName="spacer" presStyleCnt="0"/>
      <dgm:spPr/>
    </dgm:pt>
    <dgm:pt modelId="{FE77F9C2-159D-47CF-B9DA-6BA5505F34BB}" type="pres">
      <dgm:prSet presAssocID="{B734E225-EF30-4A4A-B1A7-892A66DB4BBA}" presName="parentText" presStyleLbl="node1" presStyleIdx="1" presStyleCnt="5">
        <dgm:presLayoutVars>
          <dgm:chMax val="0"/>
          <dgm:bulletEnabled val="1"/>
        </dgm:presLayoutVars>
      </dgm:prSet>
      <dgm:spPr/>
    </dgm:pt>
    <dgm:pt modelId="{13DB86E4-E8EA-45B6-BBA4-554A3E9DD6E3}" type="pres">
      <dgm:prSet presAssocID="{EABD943F-7610-410A-AEC4-BD2402E2C678}" presName="spacer" presStyleCnt="0"/>
      <dgm:spPr/>
    </dgm:pt>
    <dgm:pt modelId="{E36854BB-DC40-44C3-86E5-A219227DF70C}" type="pres">
      <dgm:prSet presAssocID="{693FCE4A-0958-4C5F-A94E-BFD2DC29B43F}" presName="parentText" presStyleLbl="node1" presStyleIdx="2" presStyleCnt="5">
        <dgm:presLayoutVars>
          <dgm:chMax val="0"/>
          <dgm:bulletEnabled val="1"/>
        </dgm:presLayoutVars>
      </dgm:prSet>
      <dgm:spPr/>
    </dgm:pt>
    <dgm:pt modelId="{E7839C22-5862-48ED-BF60-C02B7769CB05}" type="pres">
      <dgm:prSet presAssocID="{3B97654C-8AF3-47C8-BE46-986448A256A1}" presName="spacer" presStyleCnt="0"/>
      <dgm:spPr/>
    </dgm:pt>
    <dgm:pt modelId="{6E99C59F-30AC-4C0C-A492-A570CB823ABA}" type="pres">
      <dgm:prSet presAssocID="{3AEFABBE-9F0C-4775-83D3-8054261A358B}" presName="parentText" presStyleLbl="node1" presStyleIdx="3" presStyleCnt="5">
        <dgm:presLayoutVars>
          <dgm:chMax val="0"/>
          <dgm:bulletEnabled val="1"/>
        </dgm:presLayoutVars>
      </dgm:prSet>
      <dgm:spPr/>
    </dgm:pt>
    <dgm:pt modelId="{9B6F36B7-147B-49FC-B00F-EC1291A975B9}" type="pres">
      <dgm:prSet presAssocID="{CBEE0F5C-7C5C-44DD-A046-B91A39B468E7}" presName="spacer" presStyleCnt="0"/>
      <dgm:spPr/>
    </dgm:pt>
    <dgm:pt modelId="{877BF9BA-982D-46BD-8187-0DD6B69D668E}" type="pres">
      <dgm:prSet presAssocID="{179608F4-2C91-4E6E-8B25-97D42E637F73}" presName="parentText" presStyleLbl="node1" presStyleIdx="4" presStyleCnt="5">
        <dgm:presLayoutVars>
          <dgm:chMax val="0"/>
          <dgm:bulletEnabled val="1"/>
        </dgm:presLayoutVars>
      </dgm:prSet>
      <dgm:spPr/>
    </dgm:pt>
    <dgm:pt modelId="{EEF97BB3-1648-4F18-83B6-564440997A63}" type="pres">
      <dgm:prSet presAssocID="{179608F4-2C91-4E6E-8B25-97D42E637F73}" presName="childText" presStyleLbl="revTx" presStyleIdx="0" presStyleCnt="1">
        <dgm:presLayoutVars>
          <dgm:bulletEnabled val="1"/>
        </dgm:presLayoutVars>
      </dgm:prSet>
      <dgm:spPr/>
    </dgm:pt>
  </dgm:ptLst>
  <dgm:cxnLst>
    <dgm:cxn modelId="{01268D13-1859-4CF9-AD08-58B01A167BDA}" type="presOf" srcId="{3AEFABBE-9F0C-4775-83D3-8054261A358B}" destId="{6E99C59F-30AC-4C0C-A492-A570CB823ABA}" srcOrd="0" destOrd="0" presId="urn:microsoft.com/office/officeart/2005/8/layout/vList2"/>
    <dgm:cxn modelId="{228E8231-252C-47F8-B4CB-CC0697BEA7CF}" srcId="{606A618D-421E-4B26-8D11-BD6F710294B2}" destId="{B734E225-EF30-4A4A-B1A7-892A66DB4BBA}" srcOrd="1" destOrd="0" parTransId="{90C7F635-4396-4198-8534-4EB033064572}" sibTransId="{EABD943F-7610-410A-AEC4-BD2402E2C678}"/>
    <dgm:cxn modelId="{AD0FD042-A2C5-4DD3-9E14-27C025C4ABEA}" type="presOf" srcId="{693FCE4A-0958-4C5F-A94E-BFD2DC29B43F}" destId="{E36854BB-DC40-44C3-86E5-A219227DF70C}" srcOrd="0" destOrd="0" presId="urn:microsoft.com/office/officeart/2005/8/layout/vList2"/>
    <dgm:cxn modelId="{B6524071-F300-4B65-93E3-A7933E4CF495}" type="presOf" srcId="{B734E225-EF30-4A4A-B1A7-892A66DB4BBA}" destId="{FE77F9C2-159D-47CF-B9DA-6BA5505F34BB}" srcOrd="0" destOrd="0" presId="urn:microsoft.com/office/officeart/2005/8/layout/vList2"/>
    <dgm:cxn modelId="{D4E8CD84-C2DD-41DB-B6CD-856231639742}" srcId="{606A618D-421E-4B26-8D11-BD6F710294B2}" destId="{3AEFABBE-9F0C-4775-83D3-8054261A358B}" srcOrd="3" destOrd="0" parTransId="{6B940972-0E81-4692-AA6F-D25DCF2D3697}" sibTransId="{CBEE0F5C-7C5C-44DD-A046-B91A39B468E7}"/>
    <dgm:cxn modelId="{BC91298F-B467-4E76-B6EF-9C6E88F16725}" srcId="{606A618D-421E-4B26-8D11-BD6F710294B2}" destId="{693FCE4A-0958-4C5F-A94E-BFD2DC29B43F}" srcOrd="2" destOrd="0" parTransId="{EB1D2EAA-1691-4819-BE49-CEDC94F273EA}" sibTransId="{3B97654C-8AF3-47C8-BE46-986448A256A1}"/>
    <dgm:cxn modelId="{0E0B0997-D02F-47B7-91F5-F79D71A6F69E}" type="presOf" srcId="{888456A2-A277-48E6-8111-99AB54514337}" destId="{EEF97BB3-1648-4F18-83B6-564440997A63}" srcOrd="0" destOrd="0" presId="urn:microsoft.com/office/officeart/2005/8/layout/vList2"/>
    <dgm:cxn modelId="{E4B49898-7787-46B3-8628-A4BEE78A4EA8}" srcId="{179608F4-2C91-4E6E-8B25-97D42E637F73}" destId="{888456A2-A277-48E6-8111-99AB54514337}" srcOrd="0" destOrd="0" parTransId="{BA3B50F6-7EED-4A70-8D33-34796E174EAA}" sibTransId="{308FC7A8-0DEE-4C8E-A5DF-98B62ABC306F}"/>
    <dgm:cxn modelId="{3EB31499-3C03-4C4C-999E-396D76E44DB3}" srcId="{606A618D-421E-4B26-8D11-BD6F710294B2}" destId="{A8BCC3C3-3B76-47B0-9984-727D7B2A9C38}" srcOrd="0" destOrd="0" parTransId="{1DDEA701-C02F-4986-A47A-B7E079976FB0}" sibTransId="{946561AD-8EA1-490C-96A1-454612EDF694}"/>
    <dgm:cxn modelId="{55391CB7-2235-4320-A4B9-ACBABFFCD56A}" srcId="{606A618D-421E-4B26-8D11-BD6F710294B2}" destId="{179608F4-2C91-4E6E-8B25-97D42E637F73}" srcOrd="4" destOrd="0" parTransId="{828996A4-3325-4C1A-A00C-6F5812521B44}" sibTransId="{C4F37801-9A37-43D6-840E-A3E05726E6D6}"/>
    <dgm:cxn modelId="{FD13FAD4-BB26-476A-BDB3-AD06B188FB68}" type="presOf" srcId="{606A618D-421E-4B26-8D11-BD6F710294B2}" destId="{03766013-CF43-4383-9C0A-E2F3DE32E210}" srcOrd="0" destOrd="0" presId="urn:microsoft.com/office/officeart/2005/8/layout/vList2"/>
    <dgm:cxn modelId="{D36602E7-DC8F-4268-9136-CD393C2100DC}" type="presOf" srcId="{179608F4-2C91-4E6E-8B25-97D42E637F73}" destId="{877BF9BA-982D-46BD-8187-0DD6B69D668E}" srcOrd="0" destOrd="0" presId="urn:microsoft.com/office/officeart/2005/8/layout/vList2"/>
    <dgm:cxn modelId="{7AF6CDE9-68CF-4CB4-A832-62DF3D0DC260}" type="presOf" srcId="{A8BCC3C3-3B76-47B0-9984-727D7B2A9C38}" destId="{2E9F5305-50BA-4985-97C5-2DE00B144650}" srcOrd="0" destOrd="0" presId="urn:microsoft.com/office/officeart/2005/8/layout/vList2"/>
    <dgm:cxn modelId="{0BA6B919-95B1-4B0F-BFB3-774B8D7FB3D5}" type="presParOf" srcId="{03766013-CF43-4383-9C0A-E2F3DE32E210}" destId="{2E9F5305-50BA-4985-97C5-2DE00B144650}" srcOrd="0" destOrd="0" presId="urn:microsoft.com/office/officeart/2005/8/layout/vList2"/>
    <dgm:cxn modelId="{E65178D2-0DA6-46C1-B142-837A96199814}" type="presParOf" srcId="{03766013-CF43-4383-9C0A-E2F3DE32E210}" destId="{58251FA3-82F0-41AB-B1B1-01C83F5CE9D0}" srcOrd="1" destOrd="0" presId="urn:microsoft.com/office/officeart/2005/8/layout/vList2"/>
    <dgm:cxn modelId="{A94C29FB-0F7C-4633-82FC-9BA42462D0A6}" type="presParOf" srcId="{03766013-CF43-4383-9C0A-E2F3DE32E210}" destId="{FE77F9C2-159D-47CF-B9DA-6BA5505F34BB}" srcOrd="2" destOrd="0" presId="urn:microsoft.com/office/officeart/2005/8/layout/vList2"/>
    <dgm:cxn modelId="{85E7B47E-C1BC-47D2-9337-28C3A985856B}" type="presParOf" srcId="{03766013-CF43-4383-9C0A-E2F3DE32E210}" destId="{13DB86E4-E8EA-45B6-BBA4-554A3E9DD6E3}" srcOrd="3" destOrd="0" presId="urn:microsoft.com/office/officeart/2005/8/layout/vList2"/>
    <dgm:cxn modelId="{0FFF0220-054E-4DAF-B1C0-89D15E31A5EA}" type="presParOf" srcId="{03766013-CF43-4383-9C0A-E2F3DE32E210}" destId="{E36854BB-DC40-44C3-86E5-A219227DF70C}" srcOrd="4" destOrd="0" presId="urn:microsoft.com/office/officeart/2005/8/layout/vList2"/>
    <dgm:cxn modelId="{7C52FA3C-FB91-4DDB-85B4-9998D46C1F17}" type="presParOf" srcId="{03766013-CF43-4383-9C0A-E2F3DE32E210}" destId="{E7839C22-5862-48ED-BF60-C02B7769CB05}" srcOrd="5" destOrd="0" presId="urn:microsoft.com/office/officeart/2005/8/layout/vList2"/>
    <dgm:cxn modelId="{454CDA15-0D47-4CA8-A1E7-1ABE5A77D29B}" type="presParOf" srcId="{03766013-CF43-4383-9C0A-E2F3DE32E210}" destId="{6E99C59F-30AC-4C0C-A492-A570CB823ABA}" srcOrd="6" destOrd="0" presId="urn:microsoft.com/office/officeart/2005/8/layout/vList2"/>
    <dgm:cxn modelId="{43326BB2-4B1F-4F4E-885D-051204642F38}" type="presParOf" srcId="{03766013-CF43-4383-9C0A-E2F3DE32E210}" destId="{9B6F36B7-147B-49FC-B00F-EC1291A975B9}" srcOrd="7" destOrd="0" presId="urn:microsoft.com/office/officeart/2005/8/layout/vList2"/>
    <dgm:cxn modelId="{86F5B1F8-E949-4B16-BA1A-07FDB56021BD}" type="presParOf" srcId="{03766013-CF43-4383-9C0A-E2F3DE32E210}" destId="{877BF9BA-982D-46BD-8187-0DD6B69D668E}" srcOrd="8" destOrd="0" presId="urn:microsoft.com/office/officeart/2005/8/layout/vList2"/>
    <dgm:cxn modelId="{C8388449-F58D-4D4D-BFC7-59DDB669BD64}" type="presParOf" srcId="{03766013-CF43-4383-9C0A-E2F3DE32E210}" destId="{EEF97BB3-1648-4F18-83B6-564440997A63}"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B816C-8274-4587-8068-A54DB465C793}">
      <dsp:nvSpPr>
        <dsp:cNvPr id="0" name=""/>
        <dsp:cNvSpPr/>
      </dsp:nvSpPr>
      <dsp:spPr>
        <a:xfrm>
          <a:off x="1223" y="398392"/>
          <a:ext cx="4296086" cy="272801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C6C945-3774-4980-84CC-C7A644177C8E}">
      <dsp:nvSpPr>
        <dsp:cNvPr id="0" name=""/>
        <dsp:cNvSpPr/>
      </dsp:nvSpPr>
      <dsp:spPr>
        <a:xfrm>
          <a:off x="478566" y="851867"/>
          <a:ext cx="4296086" cy="272801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And the Lord commanded us to observe all these statutes, to fear the Lord our God, </a:t>
          </a:r>
          <a:r>
            <a:rPr lang="en-US" sz="1800" b="1" kern="1200"/>
            <a:t>for our good always</a:t>
          </a:r>
          <a:r>
            <a:rPr lang="en-US" sz="1800" kern="1200"/>
            <a:t>, that He might preserve us alive, as it is this day.  (Deut 6:24)</a:t>
          </a:r>
        </a:p>
      </dsp:txBody>
      <dsp:txXfrm>
        <a:off x="558467" y="931768"/>
        <a:ext cx="4136284" cy="2568212"/>
      </dsp:txXfrm>
    </dsp:sp>
    <dsp:sp modelId="{D550E347-6A28-422E-B633-D7331BD6EE1D}">
      <dsp:nvSpPr>
        <dsp:cNvPr id="0" name=""/>
        <dsp:cNvSpPr/>
      </dsp:nvSpPr>
      <dsp:spPr>
        <a:xfrm>
          <a:off x="5251996" y="398392"/>
          <a:ext cx="4296086" cy="272801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3C05D-46CD-4558-A923-2A512BF216AC}">
      <dsp:nvSpPr>
        <dsp:cNvPr id="0" name=""/>
        <dsp:cNvSpPr/>
      </dsp:nvSpPr>
      <dsp:spPr>
        <a:xfrm>
          <a:off x="5729339" y="851867"/>
          <a:ext cx="4296086" cy="272801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And now, Israel, what does the Lord your God require of you, but to fear the Lord your God, to walk in all His ways and to love Him, to serve the Lord your God with all your heart and with all your soul, and to keep the commandments of the Lord and His statutes which I command you today </a:t>
          </a:r>
          <a:r>
            <a:rPr lang="en-US" sz="1800" b="1" kern="1200"/>
            <a:t>for your good</a:t>
          </a:r>
          <a:r>
            <a:rPr lang="en-US" sz="1800" kern="1200"/>
            <a:t>?  (Deut 10:12-13)</a:t>
          </a:r>
          <a:r>
            <a:rPr lang="en-US" sz="1800" b="1" kern="1200" baseline="30000"/>
            <a:t> </a:t>
          </a:r>
          <a:endParaRPr lang="en-US" sz="1800" kern="1200"/>
        </a:p>
      </dsp:txBody>
      <dsp:txXfrm>
        <a:off x="5809240" y="931768"/>
        <a:ext cx="4136284" cy="2568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846AD-2BBC-47DA-BC45-B3564689DBDB}">
      <dsp:nvSpPr>
        <dsp:cNvPr id="0" name=""/>
        <dsp:cNvSpPr/>
      </dsp:nvSpPr>
      <dsp:spPr>
        <a:xfrm>
          <a:off x="0" y="1058850"/>
          <a:ext cx="6669431" cy="839474"/>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Spiritual well-being</a:t>
          </a:r>
        </a:p>
      </dsp:txBody>
      <dsp:txXfrm>
        <a:off x="40980" y="1099830"/>
        <a:ext cx="6587471" cy="757514"/>
      </dsp:txXfrm>
    </dsp:sp>
    <dsp:sp modelId="{7ADEB5BE-B4BA-454A-9B09-E45CA3DFE538}">
      <dsp:nvSpPr>
        <dsp:cNvPr id="0" name=""/>
        <dsp:cNvSpPr/>
      </dsp:nvSpPr>
      <dsp:spPr>
        <a:xfrm>
          <a:off x="0" y="1999125"/>
          <a:ext cx="6669431" cy="839474"/>
        </a:xfrm>
        <a:prstGeom prst="roundRect">
          <a:avLst/>
        </a:prstGeom>
        <a:solidFill>
          <a:schemeClr val="accent2">
            <a:hueOff val="6698138"/>
            <a:satOff val="-84"/>
            <a:lumOff val="2092"/>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Physical well-being</a:t>
          </a:r>
        </a:p>
      </dsp:txBody>
      <dsp:txXfrm>
        <a:off x="40980" y="2040105"/>
        <a:ext cx="6587471" cy="757514"/>
      </dsp:txXfrm>
    </dsp:sp>
    <dsp:sp modelId="{34B5807C-F73D-4A38-A356-C7DA38E3DBCF}">
      <dsp:nvSpPr>
        <dsp:cNvPr id="0" name=""/>
        <dsp:cNvSpPr/>
      </dsp:nvSpPr>
      <dsp:spPr>
        <a:xfrm>
          <a:off x="0" y="2939400"/>
          <a:ext cx="6669431" cy="839474"/>
        </a:xfrm>
        <a:prstGeom prst="roundRect">
          <a:avLst/>
        </a:prstGeom>
        <a:solidFill>
          <a:schemeClr val="accent2">
            <a:hueOff val="13396276"/>
            <a:satOff val="-168"/>
            <a:lumOff val="4183"/>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Societal order</a:t>
          </a:r>
        </a:p>
      </dsp:txBody>
      <dsp:txXfrm>
        <a:off x="40980" y="2980380"/>
        <a:ext cx="6587471" cy="757514"/>
      </dsp:txXfrm>
    </dsp:sp>
    <dsp:sp modelId="{403B0282-CD8D-44A1-BD10-7049522F3C28}">
      <dsp:nvSpPr>
        <dsp:cNvPr id="0" name=""/>
        <dsp:cNvSpPr/>
      </dsp:nvSpPr>
      <dsp:spPr>
        <a:xfrm>
          <a:off x="0" y="3879674"/>
          <a:ext cx="6669431" cy="839474"/>
        </a:xfrm>
        <a:prstGeom prst="roundRect">
          <a:avLst/>
        </a:prstGeom>
        <a:solidFill>
          <a:schemeClr val="accent2">
            <a:hueOff val="20094413"/>
            <a:satOff val="-252"/>
            <a:lumOff val="6275"/>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Mental &amp; Emotional well-being</a:t>
          </a:r>
        </a:p>
      </dsp:txBody>
      <dsp:txXfrm>
        <a:off x="40980" y="3920654"/>
        <a:ext cx="6587471" cy="757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55625-C9D4-4CB1-9664-95823C2DC776}">
      <dsp:nvSpPr>
        <dsp:cNvPr id="0" name=""/>
        <dsp:cNvSpPr/>
      </dsp:nvSpPr>
      <dsp:spPr>
        <a:xfrm>
          <a:off x="0" y="466379"/>
          <a:ext cx="6669431" cy="1710540"/>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i="0" kern="1200"/>
            <a:t>Blessings…If they would Keep God’s commands.  </a:t>
          </a:r>
          <a:endParaRPr lang="en-US" sz="4300" kern="1200"/>
        </a:p>
      </dsp:txBody>
      <dsp:txXfrm>
        <a:off x="83502" y="549881"/>
        <a:ext cx="6502427" cy="1543536"/>
      </dsp:txXfrm>
    </dsp:sp>
    <dsp:sp modelId="{72FB6BE4-D4C1-433F-9611-C6F007FC93D6}">
      <dsp:nvSpPr>
        <dsp:cNvPr id="0" name=""/>
        <dsp:cNvSpPr/>
      </dsp:nvSpPr>
      <dsp:spPr>
        <a:xfrm>
          <a:off x="0" y="2176920"/>
          <a:ext cx="6669431"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754" tIns="54610" rIns="305816" bIns="54610" numCol="1" spcCol="1270" anchor="t" anchorCtr="0">
          <a:noAutofit/>
        </a:bodyPr>
        <a:lstStyle/>
        <a:p>
          <a:pPr marL="285750" lvl="1" indent="-285750" algn="l" defTabSz="1511300">
            <a:lnSpc>
              <a:spcPct val="90000"/>
            </a:lnSpc>
            <a:spcBef>
              <a:spcPct val="0"/>
            </a:spcBef>
            <a:spcAft>
              <a:spcPct val="20000"/>
            </a:spcAft>
            <a:buNone/>
          </a:pPr>
          <a:r>
            <a:rPr lang="en-US" sz="3400" i="0" kern="1200" dirty="0"/>
            <a:t>(</a:t>
          </a:r>
          <a:r>
            <a:rPr lang="en-US" sz="3400" i="0" kern="1200" dirty="0" err="1"/>
            <a:t>Deut</a:t>
          </a:r>
          <a:r>
            <a:rPr lang="en-US" sz="3400" i="0" kern="1200" dirty="0"/>
            <a:t> 11:8-9, 13-15, 18-21)</a:t>
          </a:r>
          <a:endParaRPr lang="en-US" sz="3400" kern="1200" dirty="0"/>
        </a:p>
      </dsp:txBody>
      <dsp:txXfrm>
        <a:off x="0" y="2176920"/>
        <a:ext cx="6669431" cy="712080"/>
      </dsp:txXfrm>
    </dsp:sp>
    <dsp:sp modelId="{A9FA0AF2-2A56-42CD-99BA-46B55FA0C97E}">
      <dsp:nvSpPr>
        <dsp:cNvPr id="0" name=""/>
        <dsp:cNvSpPr/>
      </dsp:nvSpPr>
      <dsp:spPr>
        <a:xfrm>
          <a:off x="0" y="2889000"/>
          <a:ext cx="6669431" cy="1710540"/>
        </a:xfrm>
        <a:prstGeom prst="roundRect">
          <a:avLst/>
        </a:prstGeom>
        <a:solidFill>
          <a:schemeClr val="accent2">
            <a:hueOff val="20094413"/>
            <a:satOff val="-252"/>
            <a:lumOff val="6275"/>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i="0" kern="1200"/>
            <a:t>Curses…If they Failed to keep God’s commands.</a:t>
          </a:r>
          <a:endParaRPr lang="en-US" sz="4300" kern="1200"/>
        </a:p>
      </dsp:txBody>
      <dsp:txXfrm>
        <a:off x="83502" y="2972502"/>
        <a:ext cx="6502427" cy="1543536"/>
      </dsp:txXfrm>
    </dsp:sp>
    <dsp:sp modelId="{CBA0D91F-3C40-477B-B2CA-C83037AFBED3}">
      <dsp:nvSpPr>
        <dsp:cNvPr id="0" name=""/>
        <dsp:cNvSpPr/>
      </dsp:nvSpPr>
      <dsp:spPr>
        <a:xfrm>
          <a:off x="0" y="4599540"/>
          <a:ext cx="6669431"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754" tIns="54610" rIns="305816" bIns="54610" numCol="1" spcCol="1270" anchor="t" anchorCtr="0">
          <a:noAutofit/>
        </a:bodyPr>
        <a:lstStyle/>
        <a:p>
          <a:pPr marL="285750" lvl="1" indent="-285750" algn="l" defTabSz="1511300">
            <a:lnSpc>
              <a:spcPct val="90000"/>
            </a:lnSpc>
            <a:spcBef>
              <a:spcPct val="0"/>
            </a:spcBef>
            <a:spcAft>
              <a:spcPct val="20000"/>
            </a:spcAft>
            <a:buNone/>
          </a:pPr>
          <a:r>
            <a:rPr lang="en-US" sz="3400" i="0" kern="1200" dirty="0"/>
            <a:t>(</a:t>
          </a:r>
          <a:r>
            <a:rPr lang="en-US" sz="3400" i="0" kern="1200" dirty="0" err="1"/>
            <a:t>Deut</a:t>
          </a:r>
          <a:r>
            <a:rPr lang="en-US" sz="3400" i="0" kern="1200" dirty="0"/>
            <a:t> 11:16-17)</a:t>
          </a:r>
          <a:endParaRPr lang="en-US" sz="3400" kern="1200" dirty="0"/>
        </a:p>
      </dsp:txBody>
      <dsp:txXfrm>
        <a:off x="0" y="4599540"/>
        <a:ext cx="6669431" cy="7120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F5305-50BA-4985-97C5-2DE00B144650}">
      <dsp:nvSpPr>
        <dsp:cNvPr id="0" name=""/>
        <dsp:cNvSpPr/>
      </dsp:nvSpPr>
      <dsp:spPr>
        <a:xfrm>
          <a:off x="0" y="55177"/>
          <a:ext cx="6669431" cy="993128"/>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i="0" kern="1200"/>
            <a:t>Victory at Jericho (Josh 6)</a:t>
          </a:r>
          <a:endParaRPr lang="en-US" sz="2500" kern="1200"/>
        </a:p>
      </dsp:txBody>
      <dsp:txXfrm>
        <a:off x="48481" y="103658"/>
        <a:ext cx="6572469" cy="896166"/>
      </dsp:txXfrm>
    </dsp:sp>
    <dsp:sp modelId="{FE77F9C2-159D-47CF-B9DA-6BA5505F34BB}">
      <dsp:nvSpPr>
        <dsp:cNvPr id="0" name=""/>
        <dsp:cNvSpPr/>
      </dsp:nvSpPr>
      <dsp:spPr>
        <a:xfrm>
          <a:off x="0" y="1120306"/>
          <a:ext cx="6669431" cy="993128"/>
        </a:xfrm>
        <a:prstGeom prst="roundRect">
          <a:avLst/>
        </a:prstGeom>
        <a:solidFill>
          <a:schemeClr val="accent2">
            <a:hueOff val="5023603"/>
            <a:satOff val="-63"/>
            <a:lumOff val="156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i="0" kern="1200"/>
            <a:t>Defeat at AI (Josh 7)</a:t>
          </a:r>
          <a:endParaRPr lang="en-US" sz="2500" kern="1200"/>
        </a:p>
      </dsp:txBody>
      <dsp:txXfrm>
        <a:off x="48481" y="1168787"/>
        <a:ext cx="6572469" cy="896166"/>
      </dsp:txXfrm>
    </dsp:sp>
    <dsp:sp modelId="{E36854BB-DC40-44C3-86E5-A219227DF70C}">
      <dsp:nvSpPr>
        <dsp:cNvPr id="0" name=""/>
        <dsp:cNvSpPr/>
      </dsp:nvSpPr>
      <dsp:spPr>
        <a:xfrm>
          <a:off x="0" y="2185435"/>
          <a:ext cx="6669431" cy="993128"/>
        </a:xfrm>
        <a:prstGeom prst="roundRect">
          <a:avLst/>
        </a:prstGeom>
        <a:solidFill>
          <a:schemeClr val="accent2">
            <a:hueOff val="10047207"/>
            <a:satOff val="-126"/>
            <a:lumOff val="3137"/>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i="0" kern="1200"/>
            <a:t>Cycle of Apostacy in Judges (</a:t>
          </a:r>
          <a:r>
            <a:rPr lang="en-US" sz="2500" i="0" kern="1200" dirty="0" err="1"/>
            <a:t>Judg</a:t>
          </a:r>
          <a:r>
            <a:rPr lang="en-US" sz="2500" i="0" kern="1200" dirty="0"/>
            <a:t> 2:11-19)</a:t>
          </a:r>
          <a:endParaRPr lang="en-US" sz="2500" kern="1200" dirty="0"/>
        </a:p>
      </dsp:txBody>
      <dsp:txXfrm>
        <a:off x="48481" y="2233916"/>
        <a:ext cx="6572469" cy="896166"/>
      </dsp:txXfrm>
    </dsp:sp>
    <dsp:sp modelId="{6E99C59F-30AC-4C0C-A492-A570CB823ABA}">
      <dsp:nvSpPr>
        <dsp:cNvPr id="0" name=""/>
        <dsp:cNvSpPr/>
      </dsp:nvSpPr>
      <dsp:spPr>
        <a:xfrm>
          <a:off x="0" y="3250564"/>
          <a:ext cx="6669431" cy="993128"/>
        </a:xfrm>
        <a:prstGeom prst="roundRect">
          <a:avLst/>
        </a:prstGeom>
        <a:solidFill>
          <a:schemeClr val="accent2">
            <a:hueOff val="15070811"/>
            <a:satOff val="-189"/>
            <a:lumOff val="4706"/>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i="0" kern="1200"/>
            <a:t>Israel being carried away into Assyrian captivity.</a:t>
          </a:r>
          <a:endParaRPr lang="en-US" sz="2500" kern="1200"/>
        </a:p>
      </dsp:txBody>
      <dsp:txXfrm>
        <a:off x="48481" y="3299045"/>
        <a:ext cx="6572469" cy="896166"/>
      </dsp:txXfrm>
    </dsp:sp>
    <dsp:sp modelId="{877BF9BA-982D-46BD-8187-0DD6B69D668E}">
      <dsp:nvSpPr>
        <dsp:cNvPr id="0" name=""/>
        <dsp:cNvSpPr/>
      </dsp:nvSpPr>
      <dsp:spPr>
        <a:xfrm>
          <a:off x="0" y="4315693"/>
          <a:ext cx="6669431" cy="993128"/>
        </a:xfrm>
        <a:prstGeom prst="roundRect">
          <a:avLst/>
        </a:prstGeom>
        <a:solidFill>
          <a:schemeClr val="accent2">
            <a:hueOff val="20094413"/>
            <a:satOff val="-252"/>
            <a:lumOff val="6275"/>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i="0" kern="1200"/>
            <a:t>Judah being carried away in Babylonian captivity.</a:t>
          </a:r>
          <a:endParaRPr lang="en-US" sz="2500" kern="1200"/>
        </a:p>
      </dsp:txBody>
      <dsp:txXfrm>
        <a:off x="48481" y="4364174"/>
        <a:ext cx="6572469" cy="896166"/>
      </dsp:txXfrm>
    </dsp:sp>
    <dsp:sp modelId="{EEF97BB3-1648-4F18-83B6-564440997A63}">
      <dsp:nvSpPr>
        <dsp:cNvPr id="0" name=""/>
        <dsp:cNvSpPr/>
      </dsp:nvSpPr>
      <dsp:spPr>
        <a:xfrm>
          <a:off x="0" y="5308822"/>
          <a:ext cx="6669431"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754" tIns="31750" rIns="177800" bIns="31750" numCol="1" spcCol="1270" anchor="t" anchorCtr="0">
          <a:noAutofit/>
        </a:bodyPr>
        <a:lstStyle/>
        <a:p>
          <a:pPr marL="228600" lvl="1" indent="-228600" algn="l" defTabSz="889000">
            <a:lnSpc>
              <a:spcPct val="90000"/>
            </a:lnSpc>
            <a:spcBef>
              <a:spcPct val="0"/>
            </a:spcBef>
            <a:spcAft>
              <a:spcPct val="20000"/>
            </a:spcAft>
            <a:buNone/>
          </a:pPr>
          <a:endParaRPr lang="en-US" sz="2000" kern="1200" dirty="0"/>
        </a:p>
      </dsp:txBody>
      <dsp:txXfrm>
        <a:off x="0" y="5308822"/>
        <a:ext cx="6669431" cy="414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62B27-DBAC-46DE-B317-9BAA7D70C98F}" type="datetimeFigureOut">
              <a:rPr lang="en-US" smtClean="0"/>
              <a:t>3/18/2023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B6630-D550-4CE0-AF0D-A29EAEF28D0C}" type="slidenum">
              <a:rPr lang="en-US" smtClean="0"/>
              <a:t>‹#›</a:t>
            </a:fld>
            <a:endParaRPr lang="en-US"/>
          </a:p>
        </p:txBody>
      </p:sp>
    </p:spTree>
    <p:extLst>
      <p:ext uri="{BB962C8B-B14F-4D97-AF65-F5344CB8AC3E}">
        <p14:creationId xmlns:p14="http://schemas.microsoft.com/office/powerpoint/2010/main" val="3486324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gateway.com/passage/?search=leviticus+11&amp;version=NKJV#fen-NKJV-3041i"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biblegateway.com/passage/?search=leviticus+11&amp;version=NKJV#fen-NKJV-3041j"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deut+6&amp;version=NKJV#fen-NKJV-5111g"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biblegateway.com/passage/?search=deut+6&amp;version=NKJV#fen-NKJV-5111i" TargetMode="External"/><Relationship Id="rId4" Type="http://schemas.openxmlformats.org/officeDocument/2006/relationships/hyperlink" Target="https://www.biblegateway.com/passage/?search=deut+6&amp;version=NKJV#fen-NKJV-5111h"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deut+11&amp;version=NKJV#fen-NKJV-5218d" TargetMode="External"/><Relationship Id="rId7" Type="http://schemas.openxmlformats.org/officeDocument/2006/relationships/hyperlink" Target="https://www.biblegateway.com/passage/?search=deut+11&amp;version=NKJV#fen-NKJV-5227h"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biblegateway.com/passage/?search=deut+11&amp;version=NKJV#fen-NKJV-5224g" TargetMode="External"/><Relationship Id="rId5" Type="http://schemas.openxmlformats.org/officeDocument/2006/relationships/hyperlink" Target="https://www.biblegateway.com/passage/?search=deut+11&amp;version=NKJV#fen-NKJV-5223f" TargetMode="External"/><Relationship Id="rId4" Type="http://schemas.openxmlformats.org/officeDocument/2006/relationships/hyperlink" Target="https://www.biblegateway.com/passage/?search=deut+11&amp;version=NKJV#fen-NKJV-5222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For Our Good Always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We are studying Deuteronomy in one of the adult classes this quarter.  The study of the Pentateuch over five of the past 6 quarters has been really beneficial to me.  There is so much symbolism in the worship structure that God established for the Israelites that I have found really fascinating and that I did not really appreciate previously.  But there a lot of commands and instructions.  There was much that they had to know and do.  And quite honestly, it can be a bit overwhelming and sometimes even confusing.  There are many examples of instructions that when you read them, you are left with wondering why did God command them to do that?</a:t>
            </a:r>
          </a:p>
          <a:p>
            <a:endParaRPr lang="en-US" dirty="0"/>
          </a:p>
        </p:txBody>
      </p:sp>
      <p:sp>
        <p:nvSpPr>
          <p:cNvPr id="4" name="Slide Number Placeholder 3"/>
          <p:cNvSpPr>
            <a:spLocks noGrp="1"/>
          </p:cNvSpPr>
          <p:nvPr>
            <p:ph type="sldNum" sz="quarter" idx="5"/>
          </p:nvPr>
        </p:nvSpPr>
        <p:spPr/>
        <p:txBody>
          <a:bodyPr/>
          <a:lstStyle/>
          <a:p>
            <a:fld id="{968B6630-D550-4CE0-AF0D-A29EAEF28D0C}" type="slidenum">
              <a:rPr lang="en-US" smtClean="0"/>
              <a:t>1</a:t>
            </a:fld>
            <a:endParaRPr lang="en-US"/>
          </a:p>
        </p:txBody>
      </p:sp>
    </p:spTree>
    <p:extLst>
      <p:ext uri="{BB962C8B-B14F-4D97-AF65-F5344CB8AC3E}">
        <p14:creationId xmlns:p14="http://schemas.microsoft.com/office/powerpoint/2010/main" val="106459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So when Jesus says to</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2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Go make disciples baptizing them in the name of the Father the Son and of the Holy Spirit, teaching them to observe all things that I have commanded you. (Matt 28:19-20)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r>
              <a:rPr lang="en-US" sz="12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We need to go.  We need to baptize.  We need to teach.</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When Peter preached the first gospel sermon and many of those who heard him asked as a result of being convicted of their sin, What shall we do?  He told them to repent and be baptized for the remission of your sins. (Acts 2:37-38)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2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It was for their good always.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r>
              <a:rPr lang="en-US" sz="12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Have you done that?  If not, why not?  It is for your good always.</a:t>
            </a:r>
          </a:p>
          <a:p>
            <a:pPr marL="342900" marR="0" lvl="0" indent="-342900">
              <a:lnSpc>
                <a:spcPct val="107000"/>
              </a:lnSpc>
              <a:spcBef>
                <a:spcPts val="0"/>
              </a:spcBef>
              <a:spcAft>
                <a:spcPts val="800"/>
              </a:spcAft>
              <a:buFont typeface="Calibri" panose="020F0502020204030204" pitchFamily="34" charset="0"/>
              <a:buChar char="-"/>
            </a:pPr>
            <a:endParaRPr lang="en-US" sz="12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Calibri" panose="020F0502020204030204" pitchFamily="34" charset="0"/>
              <a:buNone/>
              <a:tabLst/>
              <a:defRPr/>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And when we turn to the sermon on the mount and we read all these things that we are called to do.  We need to remember that these things are for our good.  God is describing for us the best way to live which will provide us with the most blessed life.  All of these are for Our Good Always.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8B6630-D550-4CE0-AF0D-A29EAEF28D0C}" type="slidenum">
              <a:rPr lang="en-US" smtClean="0"/>
              <a:t>10</a:t>
            </a:fld>
            <a:endParaRPr lang="en-US"/>
          </a:p>
        </p:txBody>
      </p:sp>
    </p:spTree>
    <p:extLst>
      <p:ext uri="{BB962C8B-B14F-4D97-AF65-F5344CB8AC3E}">
        <p14:creationId xmlns:p14="http://schemas.microsoft.com/office/powerpoint/2010/main" val="3418014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One such example is manna.</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Each morning, they were to collect just enough to feed themselves for the day – no more; no less. (Ex 16:4,16)</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Except on the 6</a:t>
            </a:r>
            <a:r>
              <a:rPr lang="en-US" sz="18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day when they were to collect just enough to feed themselves for 2 days – no more; no less.  (Ex 16:5,22)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Another example is the dietary laws regarding what they could and could not eat.</a:t>
            </a:r>
            <a:endParaRPr lang="en-US" dirty="0"/>
          </a:p>
        </p:txBody>
      </p:sp>
      <p:sp>
        <p:nvSpPr>
          <p:cNvPr id="4" name="Slide Number Placeholder 3"/>
          <p:cNvSpPr>
            <a:spLocks noGrp="1"/>
          </p:cNvSpPr>
          <p:nvPr>
            <p:ph type="sldNum" sz="quarter" idx="5"/>
          </p:nvPr>
        </p:nvSpPr>
        <p:spPr/>
        <p:txBody>
          <a:bodyPr/>
          <a:lstStyle/>
          <a:p>
            <a:fld id="{968B6630-D550-4CE0-AF0D-A29EAEF28D0C}" type="slidenum">
              <a:rPr lang="en-US" smtClean="0"/>
              <a:t>2</a:t>
            </a:fld>
            <a:endParaRPr lang="en-US"/>
          </a:p>
        </p:txBody>
      </p:sp>
    </p:spTree>
    <p:extLst>
      <p:ext uri="{BB962C8B-B14F-4D97-AF65-F5344CB8AC3E}">
        <p14:creationId xmlns:p14="http://schemas.microsoft.com/office/powerpoint/2010/main" val="124929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But God always had a specific reason:</a:t>
            </a:r>
          </a:p>
          <a:p>
            <a:pPr marL="342900" marR="0" lvl="0" indent="-342900">
              <a:lnSpc>
                <a:spcPct val="107000"/>
              </a:lnSpc>
              <a:spcBef>
                <a:spcPts val="0"/>
              </a:spcBef>
              <a:spcAft>
                <a:spcPts val="0"/>
              </a:spcAft>
              <a:buFont typeface="Calibri" panose="020F050202020403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Manna: Was to test them.  (Ex 16:4)</a:t>
            </a:r>
          </a:p>
          <a:p>
            <a:pPr marL="342900" marR="0" lvl="0" indent="-342900">
              <a:lnSpc>
                <a:spcPct val="107000"/>
              </a:lnSpc>
              <a:spcBef>
                <a:spcPts val="0"/>
              </a:spcBef>
              <a:spcAft>
                <a:spcPts val="800"/>
              </a:spcAft>
              <a:buFont typeface="Calibri" panose="020F050202020403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Dietary laws: Was to remind them of God’s holiness and that they too were to be holy.  (Lev 11:43-45)</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You shall not make </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u="sng" kern="100" baseline="30000" dirty="0" err="1">
                <a:solidFill>
                  <a:srgbClr val="4A4A4A"/>
                </a:solidFill>
                <a:effectLst/>
                <a:latin typeface="Segoe UI" panose="020B0502040204020203" pitchFamily="34" charset="0"/>
                <a:ea typeface="Calibri" panose="020F0502020204030204" pitchFamily="34" charset="0"/>
                <a:cs typeface="Times New Roman" panose="02020603050405020304" pitchFamily="18" charset="0"/>
                <a:hlinkClick r:id="rId3" tooltip="See footnote i"/>
              </a:rPr>
              <a:t>i</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yourselves </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u="sng" kern="100" baseline="30000" dirty="0">
                <a:solidFill>
                  <a:srgbClr val="4A4A4A"/>
                </a:solidFill>
                <a:effectLst/>
                <a:latin typeface="Segoe UI" panose="020B0502040204020203" pitchFamily="34" charset="0"/>
                <a:ea typeface="Calibri" panose="020F0502020204030204" pitchFamily="34" charset="0"/>
                <a:cs typeface="Times New Roman" panose="02020603050405020304" pitchFamily="18" charset="0"/>
                <a:hlinkClick r:id="rId4" tooltip="See footnote j"/>
              </a:rPr>
              <a:t>j</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abominable with any creeping thing that creeps; nor shall you make yourselves unclean with them, lest you be defiled by them.  For I am the 	Lord your God. You shall therefore consecrate yourselves and you shall by holy; for I am holy.  Neither shall you defile yourselves with any creeping thing that creeps on the earth.  	45 For I am the Lord who brings you up out of the land of Egypt, to be your God.  You shall therefore be holy, for I am holy.  (Lev 11:43-45)</a:t>
            </a:r>
            <a:endParaRPr lang="en-US" dirty="0">
              <a:latin typeface="+mn-lt"/>
            </a:endParaRPr>
          </a:p>
        </p:txBody>
      </p:sp>
      <p:sp>
        <p:nvSpPr>
          <p:cNvPr id="4" name="Slide Number Placeholder 3"/>
          <p:cNvSpPr>
            <a:spLocks noGrp="1"/>
          </p:cNvSpPr>
          <p:nvPr>
            <p:ph type="sldNum" sz="quarter" idx="5"/>
          </p:nvPr>
        </p:nvSpPr>
        <p:spPr/>
        <p:txBody>
          <a:bodyPr/>
          <a:lstStyle/>
          <a:p>
            <a:fld id="{968B6630-D550-4CE0-AF0D-A29EAEF28D0C}" type="slidenum">
              <a:rPr lang="en-US" smtClean="0"/>
              <a:t>3</a:t>
            </a:fld>
            <a:endParaRPr lang="en-US"/>
          </a:p>
        </p:txBody>
      </p:sp>
    </p:spTree>
    <p:extLst>
      <p:ext uri="{BB962C8B-B14F-4D97-AF65-F5344CB8AC3E}">
        <p14:creationId xmlns:p14="http://schemas.microsoft.com/office/powerpoint/2010/main" val="425584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And there are three verses in Deuteronomy that seem to summarize these statements well.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indent="-285750">
              <a:lnSpc>
                <a:spcPct val="107000"/>
              </a:lnSpc>
              <a:spcBef>
                <a:spcPts val="0"/>
              </a:spcBef>
              <a:spcAft>
                <a:spcPts val="800"/>
              </a:spcAft>
              <a:buFont typeface="Arial" panose="020B0604020202020204" pitchFamily="34" charset="0"/>
              <a:buChar char="•"/>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And the </a:t>
            </a:r>
            <a:r>
              <a:rPr lang="en-US" sz="1800" kern="100" cap="small" dirty="0">
                <a:effectLst/>
                <a:latin typeface="Calibri" panose="020F0502020204030204" pitchFamily="34" charset="0"/>
                <a:ea typeface="Calibri" panose="020F0502020204030204" pitchFamily="34" charset="0"/>
                <a:cs typeface="Times New Roman" panose="02020603050405020304" pitchFamily="18" charset="0"/>
              </a:rPr>
              <a:t>Lord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commanded us to </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u="sng" kern="100" baseline="30000" dirty="0">
                <a:solidFill>
                  <a:srgbClr val="4A4A4A"/>
                </a:solidFill>
                <a:effectLst/>
                <a:latin typeface="Segoe UI" panose="020B0502040204020203" pitchFamily="34" charset="0"/>
                <a:ea typeface="Calibri" panose="020F0502020204030204" pitchFamily="34" charset="0"/>
                <a:cs typeface="Times New Roman" panose="02020603050405020304" pitchFamily="18" charset="0"/>
                <a:hlinkClick r:id="rId3" tooltip="See footnote g"/>
              </a:rPr>
              <a:t>g</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observe all these </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u="sng" kern="100" baseline="30000" dirty="0">
                <a:solidFill>
                  <a:srgbClr val="4A4A4A"/>
                </a:solidFill>
                <a:effectLst/>
                <a:latin typeface="Segoe UI" panose="020B0502040204020203" pitchFamily="34" charset="0"/>
                <a:ea typeface="Calibri" panose="020F0502020204030204" pitchFamily="34" charset="0"/>
                <a:cs typeface="Times New Roman" panose="02020603050405020304" pitchFamily="18" charset="0"/>
                <a:hlinkClick r:id="rId4" tooltip="See footnote h"/>
              </a:rPr>
              <a:t>h</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statutes, to fear the </a:t>
            </a:r>
            <a:r>
              <a:rPr lang="en-US" sz="18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our God, for our good always, that He might preserve us alive, as </a:t>
            </a:r>
            <a:r>
              <a:rPr lang="en-US" sz="18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it is</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u="sng" kern="100" baseline="30000" dirty="0" err="1">
                <a:solidFill>
                  <a:srgbClr val="4A4A4A"/>
                </a:solidFill>
                <a:effectLst/>
                <a:latin typeface="Segoe UI" panose="020B0502040204020203" pitchFamily="34" charset="0"/>
                <a:ea typeface="Calibri" panose="020F0502020204030204" pitchFamily="34" charset="0"/>
                <a:cs typeface="Times New Roman" panose="02020603050405020304" pitchFamily="18" charset="0"/>
                <a:hlinkClick r:id="rId5" tooltip="See footnote i"/>
              </a:rPr>
              <a:t>i</a:t>
            </a:r>
            <a:r>
              <a:rPr lang="en-US" sz="1800"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this day.  (</a:t>
            </a:r>
            <a:r>
              <a:rPr lang="en-US" sz="180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6:24)</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“And now, Israel, what does the </a:t>
            </a:r>
            <a:r>
              <a:rPr lang="en-US" sz="18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your God require of you, but to fear the </a:t>
            </a:r>
            <a:r>
              <a:rPr lang="en-US" sz="18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your God, to walk in all His ways and to love Him, to serve the </a:t>
            </a:r>
            <a:r>
              <a:rPr lang="en-US" sz="18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your God with all your heart and with all your soul, 13 and to keep the commandments of the Lord and His statutes which I command you today for your good.  (</a:t>
            </a:r>
            <a:r>
              <a:rPr lang="en-US" sz="180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10:12-13)</a:t>
            </a:r>
          </a:p>
          <a:p>
            <a:pPr marL="0" marR="0">
              <a:lnSpc>
                <a:spcPct val="107000"/>
              </a:lnSpc>
              <a:spcBef>
                <a:spcPts val="0"/>
              </a:spcBef>
              <a:spcAft>
                <a:spcPts val="800"/>
              </a:spcAft>
            </a:pPr>
            <a:endPar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God’s instructions and commandments were for their good always.</a:t>
            </a:r>
            <a:endParaRPr lang="en-US" sz="1800" b="1" kern="100" baseline="30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8B6630-D550-4CE0-AF0D-A29EAEF28D0C}" type="slidenum">
              <a:rPr lang="en-US" smtClean="0"/>
              <a:t>4</a:t>
            </a:fld>
            <a:endParaRPr lang="en-US"/>
          </a:p>
        </p:txBody>
      </p:sp>
    </p:spTree>
    <p:extLst>
      <p:ext uri="{BB962C8B-B14F-4D97-AF65-F5344CB8AC3E}">
        <p14:creationId xmlns:p14="http://schemas.microsoft.com/office/powerpoint/2010/main" val="2934486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When you think about them in that light they make a lot of sense.</a:t>
            </a:r>
          </a:p>
          <a:p>
            <a:pPr marL="0" marR="0">
              <a:lnSpc>
                <a:spcPct val="107000"/>
              </a:lnSpc>
              <a:spcBef>
                <a:spcPts val="0"/>
              </a:spcBef>
              <a:spcAft>
                <a:spcPts val="800"/>
              </a:spcAft>
            </a:pPr>
            <a:endPar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You can seemingly tie all the commands to how it would be beneficial for Israel in regards to: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8B6630-D550-4CE0-AF0D-A29EAEF28D0C}" type="slidenum">
              <a:rPr lang="en-US" smtClean="0"/>
              <a:t>5</a:t>
            </a:fld>
            <a:endParaRPr lang="en-US"/>
          </a:p>
        </p:txBody>
      </p:sp>
    </p:spTree>
    <p:extLst>
      <p:ext uri="{BB962C8B-B14F-4D97-AF65-F5344CB8AC3E}">
        <p14:creationId xmlns:p14="http://schemas.microsoft.com/office/powerpoint/2010/main" val="3093235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Why did God do this?  Why did he set up these instructions for their good always?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God describes Himself as being good:</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Now the </a:t>
            </a:r>
            <a:r>
              <a:rPr lang="en-US" sz="11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descended in the cloud and stood with him there, and proclaimed the name of the </a:t>
            </a:r>
            <a:r>
              <a:rPr lang="en-US" sz="11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And the </a:t>
            </a:r>
            <a:r>
              <a:rPr lang="en-US" sz="11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passed before him and proclaimed, “The </a:t>
            </a:r>
            <a:r>
              <a:rPr lang="en-US" sz="11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the </a:t>
            </a:r>
            <a:r>
              <a:rPr lang="en-US" sz="1100"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God, merciful and gracious, longsuffering, and abounding in goodness and truth</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b="1" kern="100" dirty="0">
                <a:effectLst/>
                <a:latin typeface="Calibri" panose="020F0502020204030204" pitchFamily="34" charset="0"/>
                <a:ea typeface="Calibri" panose="020F0502020204030204" pitchFamily="34" charset="0"/>
                <a:cs typeface="Times New Roman" panose="02020603050405020304" pitchFamily="18" charset="0"/>
              </a:rPr>
              <a:t>(Ex 34:5-6)</a:t>
            </a:r>
          </a:p>
          <a:p>
            <a:pPr marL="342900" marR="0" lvl="0" indent="-342900">
              <a:lnSpc>
                <a:spcPct val="107000"/>
              </a:lnSpc>
              <a:spcBef>
                <a:spcPts val="0"/>
              </a:spcBef>
              <a:spcAft>
                <a:spcPts val="0"/>
              </a:spcAft>
              <a:buFont typeface="Calibri" panose="020F0502020204030204" pitchFamily="34" charset="0"/>
              <a:buChar char="-"/>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The psalmists remind us of the goodness being part of the nature of God:</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Oh, how great </a:t>
            </a: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is</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Your goodness,</a:t>
            </a:r>
            <a:b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Which You have laid up for those who fear You,</a:t>
            </a:r>
            <a:b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Which You have prepared for those who trust in You</a:t>
            </a:r>
            <a:b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In the presence of the sons of men! </a:t>
            </a:r>
            <a:r>
              <a:rPr lang="en-US" sz="1100" b="1"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(Psalms 31:19) </a:t>
            </a:r>
          </a:p>
          <a:p>
            <a:pPr marL="742950" marR="0" lvl="1" indent="-285750">
              <a:lnSpc>
                <a:spcPct val="107000"/>
              </a:lnSpc>
              <a:spcBef>
                <a:spcPts val="0"/>
              </a:spcBef>
              <a:spcAft>
                <a:spcPts val="0"/>
              </a:spcAft>
              <a:buFont typeface="Courier New" panose="02070309020205020404" pitchFamily="49" charset="0"/>
              <a:buChar char="o"/>
            </a:pP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Why do you boast in evil, O mighty man?</a:t>
            </a:r>
            <a:b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The goodness of God endures continually.  </a:t>
            </a:r>
            <a:r>
              <a:rPr lang="en-US" sz="1100" b="1"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(Psalms 52:1)</a:t>
            </a:r>
            <a:endParaRPr lang="en-US" sz="11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For You, Lord, are good, and ready to forgive,</a:t>
            </a:r>
            <a:b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And abundant in mercy to all those who call upon You</a:t>
            </a:r>
            <a:r>
              <a:rPr lang="en-US" sz="1100" b="1"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(Psalms 86:5)</a:t>
            </a:r>
            <a:endParaRPr lang="en-US" sz="11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Men shall speak of the might of Your awesome acts,</a:t>
            </a:r>
            <a:b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And I will declare Your greatness.</a:t>
            </a:r>
            <a:endParaRPr lang="en-US" sz="11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b="1" i="1"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They shall utter the memory of Your great goodness,</a:t>
            </a:r>
            <a:b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And shall sing of Your righteousness.  </a:t>
            </a:r>
            <a:r>
              <a:rPr lang="en-US" sz="1100" b="1"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(Psalms 145:6-7)</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The </a:t>
            </a:r>
            <a:r>
              <a:rPr lang="en-US" sz="1100" i="1" kern="100" cap="small"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Lord</a:t>
            </a: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is good to all,</a:t>
            </a:r>
            <a:b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And His tender mercies are over all His works. </a:t>
            </a:r>
            <a:r>
              <a:rPr lang="en-US" sz="1100" b="1"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(Psalms 145:9)</a:t>
            </a:r>
            <a:endParaRPr lang="en-US" sz="11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God has always demonstrated his goodness</a:t>
            </a:r>
            <a:endParaRPr lang="en-US" sz="11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b="0" i="0" dirty="0">
                <a:solidFill>
                  <a:srgbClr val="000000"/>
                </a:solidFill>
                <a:effectLst/>
                <a:latin typeface="system-ui"/>
              </a:rPr>
              <a:t>Paul speaking at Lystra … “We also are men with the same nature as you, and preach to you that you should turn from these useless things to the living God, who made the heaven, the earth, the sea, and all things that are in them, </a:t>
            </a:r>
            <a:r>
              <a:rPr lang="en-US" sz="1600" b="1" i="0" baseline="30000" dirty="0">
                <a:solidFill>
                  <a:srgbClr val="000000"/>
                </a:solidFill>
                <a:effectLst/>
                <a:latin typeface="system-ui"/>
              </a:rPr>
              <a:t>16 </a:t>
            </a:r>
            <a:r>
              <a:rPr lang="en-US" sz="1600" b="0" i="0" dirty="0">
                <a:solidFill>
                  <a:srgbClr val="000000"/>
                </a:solidFill>
                <a:effectLst/>
                <a:latin typeface="system-ui"/>
              </a:rPr>
              <a:t>who in bygone generations allowed all nations to walk in their own ways.  </a:t>
            </a: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Nevertheless He did not leave Himself without witness, in that He did good, </a:t>
            </a:r>
            <a:r>
              <a:rPr lang="en-US" sz="11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gave us rain from heaven and fruitful seasons, filling our hearts with food and gladness.”  </a:t>
            </a:r>
            <a:r>
              <a:rPr lang="en-US" sz="11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(Acts 14:15-17)</a:t>
            </a:r>
          </a:p>
          <a:p>
            <a:pPr marL="742950" marR="0" lvl="1" indent="-285750">
              <a:lnSpc>
                <a:spcPct val="107000"/>
              </a:lnSpc>
              <a:spcBef>
                <a:spcPts val="0"/>
              </a:spcBef>
              <a:spcAft>
                <a:spcPts val="0"/>
              </a:spcAft>
              <a:buFont typeface="Courier New" panose="02070309020205020404" pitchFamily="49" charset="0"/>
              <a:buChar char="o"/>
            </a:pP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But I say to you, love your enemies, bless those who curse you, do good to those who hate you, and pray for those who spitefully use you and persecute you, that you may be sons of your Father in heaven; for He makes His sun rise on the evil and on the good, and sends rain on the just and on the unjust.</a:t>
            </a:r>
            <a:r>
              <a:rPr lang="en-US" sz="11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(Matt 5:44-45)</a:t>
            </a:r>
          </a:p>
          <a:p>
            <a:pPr marL="342900" marR="0" lvl="0" indent="-342900">
              <a:lnSpc>
                <a:spcPct val="107000"/>
              </a:lnSpc>
              <a:spcBef>
                <a:spcPts val="0"/>
              </a:spcBef>
              <a:spcAft>
                <a:spcPts val="0"/>
              </a:spcAft>
              <a:buFont typeface="Calibri" panose="020F0502020204030204" pitchFamily="34" charset="0"/>
              <a:buChar char="-"/>
            </a:pP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It also aligns with God’s love</a:t>
            </a:r>
            <a:endParaRPr lang="en-US" sz="11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b="1" i="1"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Or what man is there among you who, if his son asks for bread, will give him a stone? Or if he asks for a fish, will he give him a serpent? If you then, being evil, know how to give good gifts to your children, how much more will your Father who is in heaven give good things to those who ask Him!</a:t>
            </a:r>
            <a:r>
              <a:rPr lang="en-US" sz="11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(Matt 7:9-11)</a:t>
            </a:r>
          </a:p>
          <a:p>
            <a:pPr marL="742950" marR="0" lvl="1" indent="-285750">
              <a:lnSpc>
                <a:spcPct val="107000"/>
              </a:lnSpc>
              <a:spcBef>
                <a:spcPts val="0"/>
              </a:spcBef>
              <a:spcAft>
                <a:spcPts val="800"/>
              </a:spcAft>
              <a:buFont typeface="Courier New" panose="02070309020205020404" pitchFamily="49" charset="0"/>
              <a:buChar char="o"/>
            </a:pPr>
            <a:r>
              <a:rPr lang="en-US" sz="1100" b="1" i="1" kern="100" baseline="300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r>
              <a:rPr lang="en-US" sz="1100" i="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For we ourselves were also once foolish, disobedient, deceived, serving various lusts and pleasures, living in malice and envy, hateful and hating one another.  But when the kindness and the love of God our Savior toward man appeared, not by works of righteousness which we have done, but according to His mercy He saved us, through the washing of regeneration and renewing of the Holy Spirit,</a:t>
            </a:r>
            <a:r>
              <a:rPr lang="en-US" sz="1100"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1"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(Titus 3:3-5)</a:t>
            </a:r>
          </a:p>
        </p:txBody>
      </p:sp>
      <p:sp>
        <p:nvSpPr>
          <p:cNvPr id="4" name="Slide Number Placeholder 3"/>
          <p:cNvSpPr>
            <a:spLocks noGrp="1"/>
          </p:cNvSpPr>
          <p:nvPr>
            <p:ph type="sldNum" sz="quarter" idx="5"/>
          </p:nvPr>
        </p:nvSpPr>
        <p:spPr/>
        <p:txBody>
          <a:bodyPr/>
          <a:lstStyle/>
          <a:p>
            <a:fld id="{968B6630-D550-4CE0-AF0D-A29EAEF28D0C}" type="slidenum">
              <a:rPr lang="en-US" smtClean="0"/>
              <a:t>6</a:t>
            </a:fld>
            <a:endParaRPr lang="en-US"/>
          </a:p>
        </p:txBody>
      </p:sp>
    </p:spTree>
    <p:extLst>
      <p:ext uri="{BB962C8B-B14F-4D97-AF65-F5344CB8AC3E}">
        <p14:creationId xmlns:p14="http://schemas.microsoft.com/office/powerpoint/2010/main" val="2708742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This idea of God’s instructions being for the good of the people was then further developed in the instructions regarding blessings and curses.  (</a:t>
            </a:r>
            <a:r>
              <a:rPr lang="en-US" sz="110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11:26-28)</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If they would keep these commandments, they would be blessed.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11:8-9,13-15, 18-21</a:t>
            </a:r>
          </a:p>
          <a:p>
            <a:pPr marL="742950" marR="0" lvl="1" indent="-285750">
              <a:lnSpc>
                <a:spcPct val="107000"/>
              </a:lnSpc>
              <a:spcBef>
                <a:spcPts val="0"/>
              </a:spcBef>
              <a:spcAft>
                <a:spcPts val="0"/>
              </a:spcAft>
              <a:buFont typeface="Courier New" panose="02070309020205020404" pitchFamily="49" charset="0"/>
              <a:buChar char="o"/>
            </a:pPr>
            <a:r>
              <a:rPr lang="en-US" sz="1600" b="1" i="0" baseline="30000" dirty="0">
                <a:solidFill>
                  <a:srgbClr val="000000"/>
                </a:solidFill>
                <a:effectLst/>
                <a:latin typeface="system-ui"/>
              </a:rPr>
              <a:t>8 </a:t>
            </a:r>
            <a:r>
              <a:rPr lang="en-US" sz="1600" b="0" i="0" dirty="0">
                <a:solidFill>
                  <a:srgbClr val="000000"/>
                </a:solidFill>
                <a:effectLst/>
                <a:latin typeface="system-ui"/>
              </a:rPr>
              <a:t>“Therefore you shall keep every commandment which I command you today, that you may be strong, and go in and possess the land which you cross over to possess, </a:t>
            </a:r>
            <a:r>
              <a:rPr lang="en-US" sz="1600" b="1" i="0" baseline="30000" dirty="0">
                <a:solidFill>
                  <a:srgbClr val="000000"/>
                </a:solidFill>
                <a:effectLst/>
                <a:latin typeface="system-ui"/>
              </a:rPr>
              <a:t>9 </a:t>
            </a:r>
            <a:r>
              <a:rPr lang="en-US" sz="1600" b="0" i="0" dirty="0">
                <a:solidFill>
                  <a:srgbClr val="000000"/>
                </a:solidFill>
                <a:effectLst/>
                <a:latin typeface="system-ui"/>
              </a:rPr>
              <a:t>and that you may prolong </a:t>
            </a:r>
            <a:r>
              <a:rPr lang="en-US" sz="1600" b="0" i="1" dirty="0">
                <a:solidFill>
                  <a:srgbClr val="000000"/>
                </a:solidFill>
                <a:effectLst/>
                <a:latin typeface="system-ui"/>
              </a:rPr>
              <a:t>your</a:t>
            </a:r>
            <a:r>
              <a:rPr lang="en-US" sz="1600" b="0" i="0" dirty="0">
                <a:solidFill>
                  <a:srgbClr val="000000"/>
                </a:solidFill>
                <a:effectLst/>
                <a:latin typeface="system-ui"/>
              </a:rPr>
              <a:t> days in the land which the </a:t>
            </a:r>
            <a:r>
              <a:rPr lang="en-US" sz="1600" b="0" i="0" cap="small" dirty="0">
                <a:solidFill>
                  <a:srgbClr val="000000"/>
                </a:solidFill>
                <a:effectLst/>
                <a:latin typeface="system-ui"/>
              </a:rPr>
              <a:t>Lord</a:t>
            </a:r>
            <a:r>
              <a:rPr lang="en-US" sz="1600" b="0" i="0" dirty="0">
                <a:solidFill>
                  <a:srgbClr val="000000"/>
                </a:solidFill>
                <a:effectLst/>
                <a:latin typeface="system-ui"/>
              </a:rPr>
              <a:t> </a:t>
            </a:r>
            <a:r>
              <a:rPr lang="en-US" sz="1600" b="0" i="0" baseline="30000" dirty="0">
                <a:solidFill>
                  <a:srgbClr val="000000"/>
                </a:solidFill>
                <a:effectLst/>
                <a:latin typeface="system-ui"/>
              </a:rPr>
              <a:t>[</a:t>
            </a:r>
            <a:r>
              <a:rPr lang="en-US" sz="1600" b="0" i="0" baseline="30000" dirty="0">
                <a:solidFill>
                  <a:srgbClr val="4A4A4A"/>
                </a:solidFill>
                <a:effectLst/>
                <a:latin typeface="system-ui"/>
                <a:hlinkClick r:id="rId3" tooltip="See footnote d"/>
              </a:rPr>
              <a:t>d</a:t>
            </a:r>
            <a:r>
              <a:rPr lang="en-US" sz="1600" b="0" i="0" baseline="30000" dirty="0">
                <a:solidFill>
                  <a:srgbClr val="000000"/>
                </a:solidFill>
                <a:effectLst/>
                <a:latin typeface="system-ui"/>
              </a:rPr>
              <a:t>]</a:t>
            </a:r>
            <a:r>
              <a:rPr lang="en-US" sz="1600" b="0" i="0" dirty="0">
                <a:solidFill>
                  <a:srgbClr val="000000"/>
                </a:solidFill>
                <a:effectLst/>
                <a:latin typeface="system-ui"/>
              </a:rPr>
              <a:t>swore to give your fathers, to them and their descendants, ‘a land flowing with milk and honey.’</a:t>
            </a:r>
            <a:r>
              <a:rPr lang="en-US" sz="11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r>
              <a:rPr lang="en-US" sz="1100" b="1"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100" b="1" i="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100" b="1"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11:8-9)</a:t>
            </a:r>
          </a:p>
          <a:p>
            <a:pPr marL="742950" marR="0" lvl="1" indent="-285750">
              <a:lnSpc>
                <a:spcPct val="107000"/>
              </a:lnSpc>
              <a:spcBef>
                <a:spcPts val="0"/>
              </a:spcBef>
              <a:spcAft>
                <a:spcPts val="0"/>
              </a:spcAft>
              <a:buFont typeface="Courier New" panose="02070309020205020404" pitchFamily="49" charset="0"/>
              <a:buChar char="o"/>
            </a:pPr>
            <a:r>
              <a:rPr lang="en-US" sz="1600" b="1" i="0" baseline="30000" dirty="0">
                <a:solidFill>
                  <a:srgbClr val="000000"/>
                </a:solidFill>
                <a:effectLst/>
                <a:latin typeface="system-ui"/>
              </a:rPr>
              <a:t>13 </a:t>
            </a:r>
            <a:r>
              <a:rPr lang="en-US" sz="1600" b="0" i="0" dirty="0">
                <a:solidFill>
                  <a:srgbClr val="000000"/>
                </a:solidFill>
                <a:effectLst/>
                <a:latin typeface="system-ui"/>
              </a:rPr>
              <a:t>‘And it shall be that if you earnestly </a:t>
            </a:r>
            <a:r>
              <a:rPr lang="en-US" sz="1600" b="0" i="0" baseline="30000" dirty="0">
                <a:solidFill>
                  <a:srgbClr val="000000"/>
                </a:solidFill>
                <a:effectLst/>
                <a:latin typeface="system-ui"/>
              </a:rPr>
              <a:t>[</a:t>
            </a:r>
            <a:r>
              <a:rPr lang="en-US" sz="1600" b="0" i="0" baseline="30000" dirty="0">
                <a:solidFill>
                  <a:srgbClr val="4A4A4A"/>
                </a:solidFill>
                <a:effectLst/>
                <a:latin typeface="system-ui"/>
                <a:hlinkClick r:id="rId4" tooltip="See footnote e"/>
              </a:rPr>
              <a:t>e</a:t>
            </a:r>
            <a:r>
              <a:rPr lang="en-US" sz="1600" b="0" i="0" baseline="30000" dirty="0">
                <a:solidFill>
                  <a:srgbClr val="000000"/>
                </a:solidFill>
                <a:effectLst/>
                <a:latin typeface="system-ui"/>
              </a:rPr>
              <a:t>]</a:t>
            </a:r>
            <a:r>
              <a:rPr lang="en-US" sz="1600" b="0" i="0" dirty="0">
                <a:solidFill>
                  <a:srgbClr val="000000"/>
                </a:solidFill>
                <a:effectLst/>
                <a:latin typeface="system-ui"/>
              </a:rPr>
              <a:t>obey My commandments which I command you today, to love the </a:t>
            </a:r>
            <a:r>
              <a:rPr lang="en-US" sz="1600" b="0" i="0" cap="small" dirty="0">
                <a:solidFill>
                  <a:srgbClr val="000000"/>
                </a:solidFill>
                <a:effectLst/>
                <a:latin typeface="system-ui"/>
              </a:rPr>
              <a:t>Lord</a:t>
            </a:r>
            <a:r>
              <a:rPr lang="en-US" sz="1600" b="0" i="0" dirty="0">
                <a:solidFill>
                  <a:srgbClr val="000000"/>
                </a:solidFill>
                <a:effectLst/>
                <a:latin typeface="system-ui"/>
              </a:rPr>
              <a:t> your God and serve Him with all your heart and with all your soul, </a:t>
            </a:r>
            <a:r>
              <a:rPr lang="en-US" sz="1600" b="1" i="0" baseline="30000" dirty="0">
                <a:solidFill>
                  <a:srgbClr val="000000"/>
                </a:solidFill>
                <a:effectLst/>
                <a:latin typeface="system-ui"/>
              </a:rPr>
              <a:t>14 </a:t>
            </a:r>
            <a:r>
              <a:rPr lang="en-US" sz="1600" b="0" i="0" dirty="0">
                <a:solidFill>
                  <a:srgbClr val="000000"/>
                </a:solidFill>
                <a:effectLst/>
                <a:latin typeface="system-ui"/>
              </a:rPr>
              <a:t>then I</a:t>
            </a:r>
            <a:r>
              <a:rPr lang="en-US" sz="1600" b="0" i="0" baseline="30000" dirty="0">
                <a:solidFill>
                  <a:srgbClr val="000000"/>
                </a:solidFill>
                <a:effectLst/>
                <a:latin typeface="system-ui"/>
              </a:rPr>
              <a:t>[</a:t>
            </a:r>
            <a:r>
              <a:rPr lang="en-US" sz="1600" b="0" i="0" baseline="30000" dirty="0">
                <a:solidFill>
                  <a:srgbClr val="4A4A4A"/>
                </a:solidFill>
                <a:effectLst/>
                <a:latin typeface="system-ui"/>
                <a:hlinkClick r:id="rId5" tooltip="See footnote f"/>
              </a:rPr>
              <a:t>f</a:t>
            </a:r>
            <a:r>
              <a:rPr lang="en-US" sz="1600" b="0" i="0" baseline="30000" dirty="0">
                <a:solidFill>
                  <a:srgbClr val="000000"/>
                </a:solidFill>
                <a:effectLst/>
                <a:latin typeface="system-ui"/>
              </a:rPr>
              <a:t>]</a:t>
            </a:r>
            <a:r>
              <a:rPr lang="en-US" sz="1600" b="0" i="0" dirty="0">
                <a:solidFill>
                  <a:srgbClr val="000000"/>
                </a:solidFill>
                <a:effectLst/>
                <a:latin typeface="system-ui"/>
              </a:rPr>
              <a:t> will give </a:t>
            </a:r>
            <a:r>
              <a:rPr lang="en-US" sz="1600" b="0" i="1" dirty="0">
                <a:solidFill>
                  <a:srgbClr val="000000"/>
                </a:solidFill>
                <a:effectLst/>
                <a:latin typeface="system-ui"/>
              </a:rPr>
              <a:t>you</a:t>
            </a:r>
            <a:r>
              <a:rPr lang="en-US" sz="1600" b="0" i="0" dirty="0">
                <a:solidFill>
                  <a:srgbClr val="000000"/>
                </a:solidFill>
                <a:effectLst/>
                <a:latin typeface="system-ui"/>
              </a:rPr>
              <a:t> the rain for your land in its season, the early rain and the latter rain, that you may gather in your grain, your new wine, and your oil. </a:t>
            </a:r>
            <a:r>
              <a:rPr lang="en-US" sz="1600" b="1" i="0" baseline="30000" dirty="0">
                <a:solidFill>
                  <a:srgbClr val="000000"/>
                </a:solidFill>
                <a:effectLst/>
                <a:latin typeface="system-ui"/>
              </a:rPr>
              <a:t>15 </a:t>
            </a:r>
            <a:r>
              <a:rPr lang="en-US" sz="1600" b="0" i="0" dirty="0">
                <a:solidFill>
                  <a:srgbClr val="000000"/>
                </a:solidFill>
                <a:effectLst/>
                <a:latin typeface="system-ui"/>
              </a:rPr>
              <a:t>And I will send grass in your fields for your livestock, that you may eat and be </a:t>
            </a:r>
            <a:r>
              <a:rPr lang="en-US" sz="1600" b="0" i="0" baseline="30000" dirty="0">
                <a:solidFill>
                  <a:srgbClr val="000000"/>
                </a:solidFill>
                <a:effectLst/>
                <a:latin typeface="system-ui"/>
              </a:rPr>
              <a:t>[</a:t>
            </a:r>
            <a:r>
              <a:rPr lang="en-US" sz="1600" b="0" i="0" baseline="30000" dirty="0">
                <a:solidFill>
                  <a:srgbClr val="4A4A4A"/>
                </a:solidFill>
                <a:effectLst/>
                <a:latin typeface="system-ui"/>
                <a:hlinkClick r:id="rId6" tooltip="See footnote g"/>
              </a:rPr>
              <a:t>g</a:t>
            </a:r>
            <a:r>
              <a:rPr lang="en-US" sz="1600" b="0" i="0" baseline="30000" dirty="0">
                <a:solidFill>
                  <a:srgbClr val="000000"/>
                </a:solidFill>
                <a:effectLst/>
                <a:latin typeface="system-ui"/>
              </a:rPr>
              <a:t>]</a:t>
            </a:r>
            <a:r>
              <a:rPr lang="en-US" sz="1600" b="0" i="0" dirty="0">
                <a:solidFill>
                  <a:srgbClr val="000000"/>
                </a:solidFill>
                <a:effectLst/>
                <a:latin typeface="system-ui"/>
              </a:rPr>
              <a:t>filled.’</a:t>
            </a:r>
            <a:r>
              <a:rPr lang="en-US" sz="11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r>
              <a:rPr lang="en-US" sz="1100" b="1"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100" b="1" i="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100" b="1"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11:13-15)</a:t>
            </a:r>
          </a:p>
          <a:p>
            <a:pPr marL="742950" marR="0" lvl="1" indent="-285750">
              <a:lnSpc>
                <a:spcPct val="107000"/>
              </a:lnSpc>
              <a:spcBef>
                <a:spcPts val="0"/>
              </a:spcBef>
              <a:spcAft>
                <a:spcPts val="0"/>
              </a:spcAft>
              <a:buFont typeface="Courier New" panose="02070309020205020404" pitchFamily="49" charset="0"/>
              <a:buChar char="o"/>
            </a:pPr>
            <a:r>
              <a:rPr lang="en-US" sz="1600" b="1" i="0" baseline="30000" dirty="0">
                <a:solidFill>
                  <a:srgbClr val="000000"/>
                </a:solidFill>
                <a:effectLst/>
                <a:latin typeface="system-ui"/>
              </a:rPr>
              <a:t>18 </a:t>
            </a:r>
            <a:r>
              <a:rPr lang="en-US" sz="1600" b="0" i="0" dirty="0">
                <a:solidFill>
                  <a:srgbClr val="000000"/>
                </a:solidFill>
                <a:effectLst/>
                <a:latin typeface="system-ui"/>
              </a:rPr>
              <a:t>“Therefore you shall </a:t>
            </a:r>
            <a:r>
              <a:rPr lang="en-US" sz="1600" b="0" i="0" baseline="30000" dirty="0">
                <a:solidFill>
                  <a:srgbClr val="000000"/>
                </a:solidFill>
                <a:effectLst/>
                <a:latin typeface="system-ui"/>
              </a:rPr>
              <a:t>[</a:t>
            </a:r>
            <a:r>
              <a:rPr lang="en-US" sz="1600" b="0" i="0" baseline="30000" dirty="0">
                <a:solidFill>
                  <a:srgbClr val="4A4A4A"/>
                </a:solidFill>
                <a:effectLst/>
                <a:latin typeface="system-ui"/>
                <a:hlinkClick r:id="rId7" tooltip="See footnote h"/>
              </a:rPr>
              <a:t>h</a:t>
            </a:r>
            <a:r>
              <a:rPr lang="en-US" sz="1600" b="0" i="0" baseline="30000" dirty="0">
                <a:solidFill>
                  <a:srgbClr val="000000"/>
                </a:solidFill>
                <a:effectLst/>
                <a:latin typeface="system-ui"/>
              </a:rPr>
              <a:t>]</a:t>
            </a:r>
            <a:r>
              <a:rPr lang="en-US" sz="1600" b="0" i="0" dirty="0">
                <a:solidFill>
                  <a:srgbClr val="000000"/>
                </a:solidFill>
                <a:effectLst/>
                <a:latin typeface="system-ui"/>
              </a:rPr>
              <a:t>lay up these words of mine in your heart and in your soul, and bind them as a sign on your hand, and they shall be as frontlets between your eyes. </a:t>
            </a:r>
            <a:r>
              <a:rPr lang="en-US" sz="1600" b="1" i="0" baseline="30000" dirty="0">
                <a:solidFill>
                  <a:srgbClr val="000000"/>
                </a:solidFill>
                <a:effectLst/>
                <a:latin typeface="system-ui"/>
              </a:rPr>
              <a:t>19 </a:t>
            </a:r>
            <a:r>
              <a:rPr lang="en-US" sz="1600" b="0" i="0" dirty="0">
                <a:solidFill>
                  <a:srgbClr val="000000"/>
                </a:solidFill>
                <a:effectLst/>
                <a:latin typeface="system-ui"/>
              </a:rPr>
              <a:t>You shall teach them to your children, speaking of them when you sit in your house, when you walk by the way, when you lie down, and when you rise up. </a:t>
            </a:r>
            <a:r>
              <a:rPr lang="en-US" sz="1600" b="1" i="0" baseline="30000" dirty="0">
                <a:solidFill>
                  <a:srgbClr val="000000"/>
                </a:solidFill>
                <a:effectLst/>
                <a:latin typeface="system-ui"/>
              </a:rPr>
              <a:t>20 </a:t>
            </a:r>
            <a:r>
              <a:rPr lang="en-US" sz="1600" b="0" i="0" dirty="0">
                <a:solidFill>
                  <a:srgbClr val="000000"/>
                </a:solidFill>
                <a:effectLst/>
                <a:latin typeface="system-ui"/>
              </a:rPr>
              <a:t>And you shall write them on the doorposts of your house and on your gates, </a:t>
            </a:r>
            <a:r>
              <a:rPr lang="en-US" sz="1600" b="1" i="0" baseline="30000" dirty="0">
                <a:solidFill>
                  <a:srgbClr val="000000"/>
                </a:solidFill>
                <a:effectLst/>
                <a:latin typeface="system-ui"/>
              </a:rPr>
              <a:t>21 </a:t>
            </a:r>
            <a:r>
              <a:rPr lang="en-US" sz="1600" b="0" i="0" dirty="0">
                <a:solidFill>
                  <a:srgbClr val="000000"/>
                </a:solidFill>
                <a:effectLst/>
                <a:latin typeface="system-ui"/>
              </a:rPr>
              <a:t>that your days and the days of your children may be multiplied in the land of which the </a:t>
            </a:r>
            <a:r>
              <a:rPr lang="en-US" sz="1600" b="0" i="0" cap="small" dirty="0">
                <a:solidFill>
                  <a:srgbClr val="000000"/>
                </a:solidFill>
                <a:effectLst/>
                <a:latin typeface="system-ui"/>
              </a:rPr>
              <a:t>Lord</a:t>
            </a:r>
            <a:r>
              <a:rPr lang="en-US" sz="1600" b="0" i="0" dirty="0">
                <a:solidFill>
                  <a:srgbClr val="000000"/>
                </a:solidFill>
                <a:effectLst/>
                <a:latin typeface="system-ui"/>
              </a:rPr>
              <a:t> swore to your fathers to give them, like the days of the heavens above the earth.</a:t>
            </a:r>
            <a:r>
              <a:rPr lang="en-US" sz="11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r>
              <a:rPr lang="en-US" sz="1100" b="1"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100" b="1" i="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100" b="1"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11:18-21)</a:t>
            </a:r>
            <a:endParaRPr lang="en-US" sz="11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If they would not keep them, then they would be cursed.</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10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11:16-17</a:t>
            </a:r>
          </a:p>
          <a:p>
            <a:pPr marL="742950" marR="0" lvl="1" indent="-285750">
              <a:lnSpc>
                <a:spcPct val="107000"/>
              </a:lnSpc>
              <a:spcBef>
                <a:spcPts val="0"/>
              </a:spcBef>
              <a:spcAft>
                <a:spcPts val="800"/>
              </a:spcAft>
              <a:buFont typeface="Courier New" panose="02070309020205020404" pitchFamily="49" charset="0"/>
              <a:buChar char="o"/>
            </a:pPr>
            <a:r>
              <a:rPr lang="en-US" sz="1600" b="1" i="0" baseline="30000" dirty="0">
                <a:solidFill>
                  <a:srgbClr val="000000"/>
                </a:solidFill>
                <a:effectLst/>
                <a:latin typeface="system-ui"/>
              </a:rPr>
              <a:t>16 </a:t>
            </a:r>
            <a:r>
              <a:rPr lang="en-US" sz="1600" b="0" i="0" dirty="0">
                <a:solidFill>
                  <a:srgbClr val="000000"/>
                </a:solidFill>
                <a:effectLst/>
                <a:latin typeface="system-ui"/>
              </a:rPr>
              <a:t>Take heed to yourselves, lest your heart be deceived, and you turn aside and serve other gods and worship them, </a:t>
            </a:r>
            <a:r>
              <a:rPr lang="en-US" sz="1600" b="1" i="0" baseline="30000" dirty="0">
                <a:solidFill>
                  <a:srgbClr val="000000"/>
                </a:solidFill>
                <a:effectLst/>
                <a:latin typeface="system-ui"/>
              </a:rPr>
              <a:t>17 </a:t>
            </a:r>
            <a:r>
              <a:rPr lang="en-US" sz="1600" b="0" i="0" dirty="0">
                <a:solidFill>
                  <a:srgbClr val="000000"/>
                </a:solidFill>
                <a:effectLst/>
                <a:latin typeface="system-ui"/>
              </a:rPr>
              <a:t>lest the </a:t>
            </a:r>
            <a:r>
              <a:rPr lang="en-US" sz="1600" b="0" i="0" cap="small" dirty="0">
                <a:solidFill>
                  <a:srgbClr val="000000"/>
                </a:solidFill>
                <a:effectLst/>
                <a:latin typeface="system-ui"/>
              </a:rPr>
              <a:t>Lord</a:t>
            </a:r>
            <a:r>
              <a:rPr lang="en-US" sz="1600" b="0" i="0" dirty="0">
                <a:solidFill>
                  <a:srgbClr val="000000"/>
                </a:solidFill>
                <a:effectLst/>
                <a:latin typeface="system-ui"/>
              </a:rPr>
              <a:t>’s anger be aroused against you, and He shut up the heavens so that there be no rain, and the land yield no produce, and you perish quickly from the good land which the </a:t>
            </a:r>
            <a:r>
              <a:rPr lang="en-US" sz="1600" b="0" i="0" cap="small" dirty="0">
                <a:solidFill>
                  <a:srgbClr val="000000"/>
                </a:solidFill>
                <a:effectLst/>
                <a:latin typeface="system-ui"/>
              </a:rPr>
              <a:t>Lord</a:t>
            </a:r>
            <a:r>
              <a:rPr lang="en-US" sz="1600" b="0" i="0" dirty="0">
                <a:solidFill>
                  <a:srgbClr val="000000"/>
                </a:solidFill>
                <a:effectLst/>
                <a:latin typeface="system-ui"/>
              </a:rPr>
              <a:t> is giving you.</a:t>
            </a:r>
            <a:r>
              <a:rPr lang="en-US" sz="11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r>
              <a:rPr lang="en-US" sz="1100" b="1"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t>
            </a:r>
            <a:r>
              <a:rPr lang="en-US" sz="1100" b="1" i="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Deut</a:t>
            </a:r>
            <a:r>
              <a:rPr lang="en-US" sz="1100" b="1"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11:16-17)</a:t>
            </a:r>
            <a:endParaRPr lang="en-US" sz="11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8B6630-D550-4CE0-AF0D-A29EAEF28D0C}" type="slidenum">
              <a:rPr lang="en-US" smtClean="0"/>
              <a:t>7</a:t>
            </a:fld>
            <a:endParaRPr lang="en-US"/>
          </a:p>
        </p:txBody>
      </p:sp>
    </p:spTree>
    <p:extLst>
      <p:ext uri="{BB962C8B-B14F-4D97-AF65-F5344CB8AC3E}">
        <p14:creationId xmlns:p14="http://schemas.microsoft.com/office/powerpoint/2010/main" val="1933947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We see this concept played out over and over again in Israel’s history.</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Victory at Jericho (Joshua 6)</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Men of War to march around the city one time for 6 days.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On the seventh day march around the city 7 times and shout at the sound of the trumpet.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Defeat at AI (Joshua 7)</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They were not to take from the accursed things in Jericho (Josh 6:17-19)</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But </a:t>
            </a:r>
            <a:r>
              <a:rPr lang="en-US" sz="1100" kern="100" dirty="0" err="1">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Achan</a:t>
            </a: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did not heed God’s instructions (Josh 7:1) and it ultimately cost him and his family their lives (Josh 6:24-26)</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Cycle of Apostacy in Judges and summarized in Judges 2:11-19</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alibri" panose="020F0502020204030204" pitchFamily="34" charset="0"/>
              <a:buChar char="-"/>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Ultimately in Israel and then Judah being carried away into captivity because they refused to follow God’s commands that were for their good.</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But even in their captivity, he assured them of his goodness.  (Jeremiah 32:37-42)</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1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then I will </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give them one heart and one way, that they may fear Me forever, for the good of them and their children after them (Jeremiah 32:39)</a:t>
            </a:r>
          </a:p>
          <a:p>
            <a:endParaRPr lang="en-US" dirty="0"/>
          </a:p>
        </p:txBody>
      </p:sp>
      <p:sp>
        <p:nvSpPr>
          <p:cNvPr id="4" name="Slide Number Placeholder 3"/>
          <p:cNvSpPr>
            <a:spLocks noGrp="1"/>
          </p:cNvSpPr>
          <p:nvPr>
            <p:ph type="sldNum" sz="quarter" idx="5"/>
          </p:nvPr>
        </p:nvSpPr>
        <p:spPr/>
        <p:txBody>
          <a:bodyPr/>
          <a:lstStyle/>
          <a:p>
            <a:fld id="{968B6630-D550-4CE0-AF0D-A29EAEF28D0C}" type="slidenum">
              <a:rPr lang="en-US" smtClean="0"/>
              <a:t>8</a:t>
            </a:fld>
            <a:endParaRPr lang="en-US"/>
          </a:p>
        </p:txBody>
      </p:sp>
    </p:spTree>
    <p:extLst>
      <p:ext uri="{BB962C8B-B14F-4D97-AF65-F5344CB8AC3E}">
        <p14:creationId xmlns:p14="http://schemas.microsoft.com/office/powerpoint/2010/main" val="2683953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Same is true of us today.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Paul tells us that all things work together for good to those who love God. (Rom 8:28)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Who are those who love God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According to Jesus it is those that keep His commandments (John 14:15)</a:t>
            </a:r>
          </a:p>
          <a:p>
            <a:pPr marL="0" marR="0">
              <a:lnSpc>
                <a:spcPct val="107000"/>
              </a:lnSpc>
              <a:spcBef>
                <a:spcPts val="0"/>
              </a:spcBef>
              <a:spcAft>
                <a:spcPts val="800"/>
              </a:spcAft>
            </a:pPr>
            <a:r>
              <a:rPr lang="en-US" sz="180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This goodness is true even in the face of trials and persecutions:</a:t>
            </a:r>
          </a:p>
          <a:p>
            <a:pPr marL="0" marR="0">
              <a:lnSpc>
                <a:spcPct val="107000"/>
              </a:lnSpc>
              <a:spcBef>
                <a:spcPts val="0"/>
              </a:spcBef>
              <a:spcAft>
                <a:spcPts val="800"/>
              </a:spcAft>
            </a:pPr>
            <a:r>
              <a:rPr lang="en-US" sz="1800" b="1"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READ I Pet 3:1-9</a:t>
            </a:r>
          </a:p>
          <a:p>
            <a:pPr marL="0" marR="0">
              <a:lnSpc>
                <a:spcPct val="107000"/>
              </a:lnSpc>
              <a:spcBef>
                <a:spcPts val="0"/>
              </a:spcBef>
              <a:spcAft>
                <a:spcPts val="800"/>
              </a:spcAft>
            </a:pPr>
            <a:r>
              <a:rPr lang="en-US" sz="1800" b="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Example of </a:t>
            </a:r>
          </a:p>
          <a:p>
            <a:pPr marL="285750" marR="0" indent="-285750">
              <a:lnSpc>
                <a:spcPct val="107000"/>
              </a:lnSpc>
              <a:spcBef>
                <a:spcPts val="0"/>
              </a:spcBef>
              <a:spcAft>
                <a:spcPts val="800"/>
              </a:spcAft>
              <a:buFont typeface="Arial" panose="020B0604020202020204" pitchFamily="34" charset="0"/>
              <a:buChar char="•"/>
            </a:pPr>
            <a:r>
              <a:rPr lang="en-US" sz="1800" b="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Paul singing hymns while in prison (Acts 16:25)</a:t>
            </a:r>
          </a:p>
          <a:p>
            <a:pPr marL="285750" marR="0" indent="-285750">
              <a:lnSpc>
                <a:spcPct val="107000"/>
              </a:lnSpc>
              <a:spcBef>
                <a:spcPts val="0"/>
              </a:spcBef>
              <a:spcAft>
                <a:spcPts val="800"/>
              </a:spcAft>
              <a:buFont typeface="Arial" panose="020B0604020202020204" pitchFamily="34" charset="0"/>
              <a:buChar char="•"/>
            </a:pPr>
            <a:r>
              <a:rPr lang="en-US" sz="1800" b="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Paul under house arrest but rejoicing over the spread of the gospel as a result. (Phil 1:12-18)</a:t>
            </a:r>
          </a:p>
          <a:p>
            <a:pPr marL="285750" marR="0" indent="-285750">
              <a:lnSpc>
                <a:spcPct val="107000"/>
              </a:lnSpc>
              <a:spcBef>
                <a:spcPts val="0"/>
              </a:spcBef>
              <a:spcAft>
                <a:spcPts val="800"/>
              </a:spcAft>
              <a:buFont typeface="Arial" panose="020B0604020202020204" pitchFamily="34" charset="0"/>
              <a:buChar char="•"/>
            </a:pPr>
            <a:r>
              <a:rPr lang="en-US" sz="1800" b="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Heroes of faith that endured unbelievable persecution (Heb 11:35-38)</a:t>
            </a:r>
          </a:p>
          <a:p>
            <a:pPr marL="0" marR="0">
              <a:lnSpc>
                <a:spcPct val="107000"/>
              </a:lnSpc>
              <a:spcBef>
                <a:spcPts val="0"/>
              </a:spcBef>
              <a:spcAft>
                <a:spcPts val="800"/>
              </a:spcAft>
            </a:pP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68B6630-D550-4CE0-AF0D-A29EAEF28D0C}" type="slidenum">
              <a:rPr lang="en-US" smtClean="0"/>
              <a:t>9</a:t>
            </a:fld>
            <a:endParaRPr lang="en-US"/>
          </a:p>
        </p:txBody>
      </p:sp>
    </p:spTree>
    <p:extLst>
      <p:ext uri="{BB962C8B-B14F-4D97-AF65-F5344CB8AC3E}">
        <p14:creationId xmlns:p14="http://schemas.microsoft.com/office/powerpoint/2010/main" val="162198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4682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03079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10134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01414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50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070236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99676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40588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630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56421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3/18/2023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06305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3/18/2023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496323770"/>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30F99E-CBFD-6960-F5EB-1F560B343ABE}"/>
              </a:ext>
            </a:extLst>
          </p:cNvPr>
          <p:cNvSpPr>
            <a:spLocks noGrp="1"/>
          </p:cNvSpPr>
          <p:nvPr>
            <p:ph type="ctrTitle"/>
          </p:nvPr>
        </p:nvSpPr>
        <p:spPr>
          <a:xfrm>
            <a:off x="1079510" y="4602162"/>
            <a:ext cx="4457690" cy="1720850"/>
          </a:xfrm>
        </p:spPr>
        <p:txBody>
          <a:bodyPr anchor="ctr">
            <a:normAutofit/>
          </a:bodyPr>
          <a:lstStyle/>
          <a:p>
            <a:r>
              <a:rPr lang="en-US" dirty="0"/>
              <a:t>For your good always</a:t>
            </a:r>
          </a:p>
        </p:txBody>
      </p:sp>
      <p:sp>
        <p:nvSpPr>
          <p:cNvPr id="3" name="Subtitle 2">
            <a:extLst>
              <a:ext uri="{FF2B5EF4-FFF2-40B4-BE49-F238E27FC236}">
                <a16:creationId xmlns:a16="http://schemas.microsoft.com/office/drawing/2014/main" id="{AA1EE8E0-01EB-DBA9-4B1A-7354CF3DA2BD}"/>
              </a:ext>
            </a:extLst>
          </p:cNvPr>
          <p:cNvSpPr>
            <a:spLocks noGrp="1"/>
          </p:cNvSpPr>
          <p:nvPr>
            <p:ph type="subTitle" idx="1"/>
          </p:nvPr>
        </p:nvSpPr>
        <p:spPr>
          <a:xfrm>
            <a:off x="6654801" y="4602163"/>
            <a:ext cx="4451347" cy="1720850"/>
          </a:xfrm>
        </p:spPr>
        <p:txBody>
          <a:bodyPr anchor="ctr">
            <a:normAutofit/>
          </a:bodyPr>
          <a:lstStyle/>
          <a:p>
            <a:r>
              <a:rPr lang="en-US" dirty="0"/>
              <a:t>A Lesson from Deuteronomy</a:t>
            </a:r>
          </a:p>
        </p:txBody>
      </p:sp>
      <p:pic>
        <p:nvPicPr>
          <p:cNvPr id="4" name="Picture 3" descr="Low Angle View Of Clouds In Sky">
            <a:extLst>
              <a:ext uri="{FF2B5EF4-FFF2-40B4-BE49-F238E27FC236}">
                <a16:creationId xmlns:a16="http://schemas.microsoft.com/office/drawing/2014/main" id="{743AFF22-D7C2-1C54-A0B3-C1646F31F67B}"/>
              </a:ext>
            </a:extLst>
          </p:cNvPr>
          <p:cNvPicPr>
            <a:picLocks noChangeAspect="1"/>
          </p:cNvPicPr>
          <p:nvPr/>
        </p:nvPicPr>
        <p:blipFill rotWithShape="1">
          <a:blip r:embed="rId3"/>
          <a:srcRect t="23183" b="27484"/>
          <a:stretch/>
        </p:blipFill>
        <p:spPr>
          <a:xfrm>
            <a:off x="20" y="10"/>
            <a:ext cx="12191977" cy="4014777"/>
          </a:xfrm>
          <a:prstGeom prst="rect">
            <a:avLst/>
          </a:prstGeom>
        </p:spPr>
      </p:pic>
      <p:cxnSp>
        <p:nvCxnSpPr>
          <p:cNvPr id="11" name="Straight Connector 10">
            <a:extLst>
              <a:ext uri="{FF2B5EF4-FFF2-40B4-BE49-F238E27FC236}">
                <a16:creationId xmlns:a16="http://schemas.microsoft.com/office/drawing/2014/main" id="{32E97E5C-7A5F-424E-AAE4-654396E907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546258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370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D4E655-FBE3-0E3B-115A-5DE3CB33B136}"/>
              </a:ext>
            </a:extLst>
          </p:cNvPr>
          <p:cNvSpPr>
            <a:spLocks noGrp="1"/>
          </p:cNvSpPr>
          <p:nvPr>
            <p:ph type="title"/>
          </p:nvPr>
        </p:nvSpPr>
        <p:spPr/>
        <p:txBody>
          <a:bodyPr>
            <a:normAutofit/>
          </a:bodyPr>
          <a:lstStyle/>
          <a:p>
            <a:r>
              <a:rPr lang="en-US" dirty="0"/>
              <a:t>Same is true for us.</a:t>
            </a:r>
          </a:p>
        </p:txBody>
      </p:sp>
      <p:sp>
        <p:nvSpPr>
          <p:cNvPr id="6" name="Content Placeholder 5">
            <a:extLst>
              <a:ext uri="{FF2B5EF4-FFF2-40B4-BE49-F238E27FC236}">
                <a16:creationId xmlns:a16="http://schemas.microsoft.com/office/drawing/2014/main" id="{AB418D09-7477-2926-458F-5C91EAD1435B}"/>
              </a:ext>
            </a:extLst>
          </p:cNvPr>
          <p:cNvSpPr>
            <a:spLocks noGrp="1"/>
          </p:cNvSpPr>
          <p:nvPr>
            <p:ph idx="1"/>
          </p:nvPr>
        </p:nvSpPr>
        <p:spPr>
          <a:xfrm>
            <a:off x="1079500" y="1790700"/>
            <a:ext cx="5666533" cy="4535455"/>
          </a:xfrm>
        </p:spPr>
        <p:txBody>
          <a:bodyPr>
            <a:normAutofit/>
          </a:bodyPr>
          <a:lstStyle/>
          <a:p>
            <a:pPr lvl="1"/>
            <a:r>
              <a:rPr lang="en-US" i="0" dirty="0">
                <a:solidFill>
                  <a:schemeClr val="tx1"/>
                </a:solidFill>
              </a:rPr>
              <a:t>Great Commission</a:t>
            </a:r>
          </a:p>
          <a:p>
            <a:pPr lvl="1"/>
            <a:r>
              <a:rPr lang="en-US" i="0" dirty="0">
                <a:solidFill>
                  <a:schemeClr val="tx1"/>
                </a:solidFill>
              </a:rPr>
              <a:t>Pentecost</a:t>
            </a:r>
          </a:p>
          <a:p>
            <a:pPr lvl="1"/>
            <a:r>
              <a:rPr lang="en-US" i="0" dirty="0">
                <a:solidFill>
                  <a:schemeClr val="tx1"/>
                </a:solidFill>
              </a:rPr>
              <a:t>Sermon on the Mount</a:t>
            </a:r>
          </a:p>
          <a:p>
            <a:pPr marL="702900" lvl="1" indent="-342900">
              <a:buFont typeface="Arial" panose="020B0604020202020204" pitchFamily="34" charset="0"/>
              <a:buChar char="•"/>
            </a:pPr>
            <a:r>
              <a:rPr lang="en-US" i="0" dirty="0">
                <a:solidFill>
                  <a:schemeClr val="tx1"/>
                </a:solidFill>
              </a:rPr>
              <a:t>To be Poor in Spirit (Matt 5:3)</a:t>
            </a:r>
          </a:p>
          <a:p>
            <a:pPr marL="702900" lvl="1" indent="-342900">
              <a:buFont typeface="Arial" panose="020B0604020202020204" pitchFamily="34" charset="0"/>
              <a:buChar char="•"/>
            </a:pPr>
            <a:r>
              <a:rPr lang="en-US" i="0" dirty="0">
                <a:solidFill>
                  <a:schemeClr val="tx1"/>
                </a:solidFill>
              </a:rPr>
              <a:t>To Mourn over sin (Matt 5:4)</a:t>
            </a:r>
          </a:p>
          <a:p>
            <a:pPr marL="702900" lvl="1" indent="-342900">
              <a:buFont typeface="Arial" panose="020B0604020202020204" pitchFamily="34" charset="0"/>
              <a:buChar char="•"/>
            </a:pPr>
            <a:r>
              <a:rPr lang="en-US" i="0" dirty="0">
                <a:solidFill>
                  <a:schemeClr val="tx1"/>
                </a:solidFill>
              </a:rPr>
              <a:t>To be Meek (Matt 5:5)</a:t>
            </a:r>
          </a:p>
          <a:p>
            <a:pPr marL="702900" lvl="1" indent="-342900">
              <a:buFont typeface="Arial" panose="020B0604020202020204" pitchFamily="34" charset="0"/>
              <a:buChar char="•"/>
            </a:pPr>
            <a:r>
              <a:rPr lang="en-US" i="0" dirty="0">
                <a:solidFill>
                  <a:schemeClr val="tx1"/>
                </a:solidFill>
              </a:rPr>
              <a:t>To Hunger and Thirst for Righteousness (Matt 5:6)</a:t>
            </a:r>
          </a:p>
          <a:p>
            <a:pPr marL="702900" lvl="1" indent="-342900">
              <a:buFont typeface="Arial" panose="020B0604020202020204" pitchFamily="34" charset="0"/>
              <a:buChar char="•"/>
            </a:pPr>
            <a:r>
              <a:rPr lang="en-US" i="0" dirty="0">
                <a:solidFill>
                  <a:schemeClr val="tx1"/>
                </a:solidFill>
              </a:rPr>
              <a:t>To be Merciful (Matt 5:7)</a:t>
            </a:r>
          </a:p>
          <a:p>
            <a:pPr marL="702900" lvl="1" indent="-342900">
              <a:buFont typeface="Arial" panose="020B0604020202020204" pitchFamily="34" charset="0"/>
              <a:buChar char="•"/>
            </a:pPr>
            <a:r>
              <a:rPr lang="en-US" i="0" dirty="0">
                <a:solidFill>
                  <a:schemeClr val="tx1"/>
                </a:solidFill>
              </a:rPr>
              <a:t>To be Pure in Heart (Matt 5:8)</a:t>
            </a:r>
          </a:p>
          <a:p>
            <a:pPr lvl="1"/>
            <a:endParaRPr lang="en-US" sz="2400" i="0" dirty="0">
              <a:solidFill>
                <a:schemeClr val="tx1"/>
              </a:solidFill>
            </a:endParaRPr>
          </a:p>
        </p:txBody>
      </p:sp>
      <p:sp>
        <p:nvSpPr>
          <p:cNvPr id="2" name="Content Placeholder 5">
            <a:extLst>
              <a:ext uri="{FF2B5EF4-FFF2-40B4-BE49-F238E27FC236}">
                <a16:creationId xmlns:a16="http://schemas.microsoft.com/office/drawing/2014/main" id="{47F68519-9295-B26A-474E-552E60D7A994}"/>
              </a:ext>
            </a:extLst>
          </p:cNvPr>
          <p:cNvSpPr txBox="1">
            <a:spLocks/>
          </p:cNvSpPr>
          <p:nvPr/>
        </p:nvSpPr>
        <p:spPr>
          <a:xfrm>
            <a:off x="6858000" y="1780592"/>
            <a:ext cx="5060302" cy="4535455"/>
          </a:xfrm>
          <a:prstGeom prst="rect">
            <a:avLst/>
          </a:prstGeom>
        </p:spPr>
        <p:txBody>
          <a:bodyPr vert="horz" lIns="0" tIns="0" rIns="0" bIns="0" rtlCol="0" anchor="t" anchorCtr="0">
            <a:normAutofit/>
          </a:bodyPr>
          <a:lst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i="0" dirty="0">
                <a:solidFill>
                  <a:schemeClr val="tx1"/>
                </a:solidFill>
              </a:rPr>
              <a:t>Sermon on the Mount:</a:t>
            </a:r>
          </a:p>
          <a:p>
            <a:pPr marL="702900" lvl="1" indent="-342900">
              <a:buFont typeface="Arial" panose="020B0604020202020204" pitchFamily="34" charset="0"/>
              <a:buChar char="•"/>
            </a:pPr>
            <a:r>
              <a:rPr lang="en-US" i="0" dirty="0">
                <a:solidFill>
                  <a:schemeClr val="tx1"/>
                </a:solidFill>
              </a:rPr>
              <a:t>To be Peacemakers (Matt 5:9)</a:t>
            </a:r>
          </a:p>
          <a:p>
            <a:pPr marL="702900" lvl="1" indent="-342900">
              <a:buFont typeface="Arial" panose="020B0604020202020204" pitchFamily="34" charset="0"/>
              <a:buChar char="•"/>
            </a:pPr>
            <a:r>
              <a:rPr lang="en-US" i="0" dirty="0">
                <a:solidFill>
                  <a:schemeClr val="tx1"/>
                </a:solidFill>
              </a:rPr>
              <a:t>To not be angry without cause (Matt 5:22)</a:t>
            </a:r>
          </a:p>
          <a:p>
            <a:pPr marL="702900" lvl="1" indent="-342900">
              <a:buFont typeface="Arial" panose="020B0604020202020204" pitchFamily="34" charset="0"/>
              <a:buChar char="•"/>
            </a:pPr>
            <a:r>
              <a:rPr lang="en-US" i="0" dirty="0">
                <a:solidFill>
                  <a:schemeClr val="tx1"/>
                </a:solidFill>
              </a:rPr>
              <a:t>To not Lust (Matt 5:28)</a:t>
            </a:r>
          </a:p>
          <a:p>
            <a:pPr marL="702900" lvl="1" indent="-342900">
              <a:buFont typeface="Arial" panose="020B0604020202020204" pitchFamily="34" charset="0"/>
              <a:buChar char="•"/>
            </a:pPr>
            <a:r>
              <a:rPr lang="en-US" i="0" dirty="0">
                <a:solidFill>
                  <a:schemeClr val="tx1"/>
                </a:solidFill>
              </a:rPr>
              <a:t>To not Worry (Matt 6:25-34)</a:t>
            </a:r>
          </a:p>
          <a:p>
            <a:pPr marL="702900" lvl="1" indent="-342900">
              <a:buFont typeface="Arial" panose="020B0604020202020204" pitchFamily="34" charset="0"/>
              <a:buChar char="•"/>
            </a:pPr>
            <a:r>
              <a:rPr lang="en-US" i="0" dirty="0">
                <a:solidFill>
                  <a:schemeClr val="tx1"/>
                </a:solidFill>
              </a:rPr>
              <a:t>To Treat Others as we Want to be Treated (Matt 7:12)</a:t>
            </a:r>
          </a:p>
          <a:p>
            <a:pPr marL="702900" lvl="1" indent="-342900">
              <a:buFont typeface="Arial" panose="020B0604020202020204" pitchFamily="34" charset="0"/>
              <a:buChar char="•"/>
            </a:pPr>
            <a:endParaRPr lang="en-US" sz="2400" i="0" dirty="0">
              <a:solidFill>
                <a:schemeClr val="tx1"/>
              </a:solidFill>
            </a:endParaRPr>
          </a:p>
        </p:txBody>
      </p:sp>
    </p:spTree>
    <p:extLst>
      <p:ext uri="{BB962C8B-B14F-4D97-AF65-F5344CB8AC3E}">
        <p14:creationId xmlns:p14="http://schemas.microsoft.com/office/powerpoint/2010/main" val="10557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30F99E-CBFD-6960-F5EB-1F560B343ABE}"/>
              </a:ext>
            </a:extLst>
          </p:cNvPr>
          <p:cNvSpPr>
            <a:spLocks noGrp="1"/>
          </p:cNvSpPr>
          <p:nvPr>
            <p:ph type="ctrTitle"/>
          </p:nvPr>
        </p:nvSpPr>
        <p:spPr>
          <a:xfrm>
            <a:off x="1079510" y="4602162"/>
            <a:ext cx="4457690" cy="1720850"/>
          </a:xfrm>
        </p:spPr>
        <p:txBody>
          <a:bodyPr anchor="ctr">
            <a:normAutofit/>
          </a:bodyPr>
          <a:lstStyle/>
          <a:p>
            <a:r>
              <a:rPr lang="en-US" dirty="0"/>
              <a:t>For your good always</a:t>
            </a:r>
          </a:p>
        </p:txBody>
      </p:sp>
      <p:sp>
        <p:nvSpPr>
          <p:cNvPr id="3" name="Subtitle 2">
            <a:extLst>
              <a:ext uri="{FF2B5EF4-FFF2-40B4-BE49-F238E27FC236}">
                <a16:creationId xmlns:a16="http://schemas.microsoft.com/office/drawing/2014/main" id="{AA1EE8E0-01EB-DBA9-4B1A-7354CF3DA2BD}"/>
              </a:ext>
            </a:extLst>
          </p:cNvPr>
          <p:cNvSpPr>
            <a:spLocks noGrp="1"/>
          </p:cNvSpPr>
          <p:nvPr>
            <p:ph type="subTitle" idx="1"/>
          </p:nvPr>
        </p:nvSpPr>
        <p:spPr>
          <a:xfrm>
            <a:off x="6654801" y="4602163"/>
            <a:ext cx="4451347" cy="1720850"/>
          </a:xfrm>
        </p:spPr>
        <p:txBody>
          <a:bodyPr anchor="ctr">
            <a:normAutofit/>
          </a:bodyPr>
          <a:lstStyle/>
          <a:p>
            <a:r>
              <a:rPr lang="en-US" dirty="0"/>
              <a:t>A Lesson from Deuteronomy</a:t>
            </a:r>
          </a:p>
        </p:txBody>
      </p:sp>
      <p:pic>
        <p:nvPicPr>
          <p:cNvPr id="4" name="Picture 3" descr="Low Angle View Of Clouds In Sky">
            <a:extLst>
              <a:ext uri="{FF2B5EF4-FFF2-40B4-BE49-F238E27FC236}">
                <a16:creationId xmlns:a16="http://schemas.microsoft.com/office/drawing/2014/main" id="{743AFF22-D7C2-1C54-A0B3-C1646F31F67B}"/>
              </a:ext>
            </a:extLst>
          </p:cNvPr>
          <p:cNvPicPr>
            <a:picLocks noChangeAspect="1"/>
          </p:cNvPicPr>
          <p:nvPr/>
        </p:nvPicPr>
        <p:blipFill rotWithShape="1">
          <a:blip r:embed="rId2"/>
          <a:srcRect t="23183" b="27484"/>
          <a:stretch/>
        </p:blipFill>
        <p:spPr>
          <a:xfrm>
            <a:off x="20" y="10"/>
            <a:ext cx="12191977" cy="4014777"/>
          </a:xfrm>
          <a:prstGeom prst="rect">
            <a:avLst/>
          </a:prstGeom>
        </p:spPr>
      </p:pic>
      <p:cxnSp>
        <p:nvCxnSpPr>
          <p:cNvPr id="11" name="Straight Connector 10">
            <a:extLst>
              <a:ext uri="{FF2B5EF4-FFF2-40B4-BE49-F238E27FC236}">
                <a16:creationId xmlns:a16="http://schemas.microsoft.com/office/drawing/2014/main" id="{32E97E5C-7A5F-424E-AAE4-654396E907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546258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029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D4E655-FBE3-0E3B-115A-5DE3CB33B136}"/>
              </a:ext>
            </a:extLst>
          </p:cNvPr>
          <p:cNvSpPr>
            <a:spLocks noGrp="1"/>
          </p:cNvSpPr>
          <p:nvPr>
            <p:ph type="title"/>
          </p:nvPr>
        </p:nvSpPr>
        <p:spPr/>
        <p:txBody>
          <a:bodyPr>
            <a:normAutofit fontScale="90000"/>
          </a:bodyPr>
          <a:lstStyle/>
          <a:p>
            <a:r>
              <a:rPr lang="en-US" dirty="0"/>
              <a:t>God’s commands in the O.T. are often confusing…</a:t>
            </a:r>
          </a:p>
        </p:txBody>
      </p:sp>
      <p:sp>
        <p:nvSpPr>
          <p:cNvPr id="5" name="Text Placeholder 4">
            <a:extLst>
              <a:ext uri="{FF2B5EF4-FFF2-40B4-BE49-F238E27FC236}">
                <a16:creationId xmlns:a16="http://schemas.microsoft.com/office/drawing/2014/main" id="{3F5280DE-6559-75A3-6FCB-686D5426A966}"/>
              </a:ext>
            </a:extLst>
          </p:cNvPr>
          <p:cNvSpPr>
            <a:spLocks noGrp="1"/>
          </p:cNvSpPr>
          <p:nvPr>
            <p:ph type="body" idx="1"/>
          </p:nvPr>
        </p:nvSpPr>
        <p:spPr/>
        <p:txBody>
          <a:bodyPr>
            <a:normAutofit/>
          </a:bodyPr>
          <a:lstStyle/>
          <a:p>
            <a:r>
              <a:rPr lang="en-US" dirty="0"/>
              <a:t>Manna</a:t>
            </a:r>
            <a:endParaRPr lang="en-US" sz="2000" dirty="0"/>
          </a:p>
        </p:txBody>
      </p:sp>
      <p:sp>
        <p:nvSpPr>
          <p:cNvPr id="6" name="Content Placeholder 5">
            <a:extLst>
              <a:ext uri="{FF2B5EF4-FFF2-40B4-BE49-F238E27FC236}">
                <a16:creationId xmlns:a16="http://schemas.microsoft.com/office/drawing/2014/main" id="{AB418D09-7477-2926-458F-5C91EAD1435B}"/>
              </a:ext>
            </a:extLst>
          </p:cNvPr>
          <p:cNvSpPr>
            <a:spLocks noGrp="1"/>
          </p:cNvSpPr>
          <p:nvPr>
            <p:ph sz="half" idx="2"/>
          </p:nvPr>
        </p:nvSpPr>
        <p:spPr/>
        <p:txBody>
          <a:bodyPr/>
          <a:lstStyle/>
          <a:p>
            <a:r>
              <a:rPr lang="en-US" dirty="0"/>
              <a:t>Israel was to collect just enough for the day on five days of the week (Ex 16:4,16)</a:t>
            </a:r>
          </a:p>
          <a:p>
            <a:r>
              <a:rPr lang="en-US" dirty="0"/>
              <a:t>They were to collect just enough for two days on the sixth day of the week (Ex 16:5,22)</a:t>
            </a:r>
          </a:p>
        </p:txBody>
      </p:sp>
      <p:sp>
        <p:nvSpPr>
          <p:cNvPr id="7" name="Text Placeholder 6">
            <a:extLst>
              <a:ext uri="{FF2B5EF4-FFF2-40B4-BE49-F238E27FC236}">
                <a16:creationId xmlns:a16="http://schemas.microsoft.com/office/drawing/2014/main" id="{AA612D2B-3902-E66C-7126-9532E84C2FBF}"/>
              </a:ext>
            </a:extLst>
          </p:cNvPr>
          <p:cNvSpPr>
            <a:spLocks noGrp="1"/>
          </p:cNvSpPr>
          <p:nvPr>
            <p:ph type="body" sz="quarter" idx="3"/>
          </p:nvPr>
        </p:nvSpPr>
        <p:spPr/>
        <p:txBody>
          <a:bodyPr>
            <a:normAutofit/>
          </a:bodyPr>
          <a:lstStyle/>
          <a:p>
            <a:r>
              <a:rPr lang="en-US" sz="2000" dirty="0"/>
              <a:t>Dietary restrictions</a:t>
            </a:r>
          </a:p>
        </p:txBody>
      </p:sp>
      <p:graphicFrame>
        <p:nvGraphicFramePr>
          <p:cNvPr id="9" name="Table 9">
            <a:extLst>
              <a:ext uri="{FF2B5EF4-FFF2-40B4-BE49-F238E27FC236}">
                <a16:creationId xmlns:a16="http://schemas.microsoft.com/office/drawing/2014/main" id="{8A890CBB-FC24-881B-4E96-6DAA63FF3D89}"/>
              </a:ext>
            </a:extLst>
          </p:cNvPr>
          <p:cNvGraphicFramePr>
            <a:graphicFrameLocks noGrp="1"/>
          </p:cNvGraphicFramePr>
          <p:nvPr>
            <p:ph sz="quarter" idx="4"/>
            <p:extLst>
              <p:ext uri="{D42A27DB-BD31-4B8C-83A1-F6EECF244321}">
                <p14:modId xmlns:p14="http://schemas.microsoft.com/office/powerpoint/2010/main" val="3315460177"/>
              </p:ext>
            </p:extLst>
          </p:nvPr>
        </p:nvGraphicFramePr>
        <p:xfrm>
          <a:off x="6371301" y="2525713"/>
          <a:ext cx="5590544" cy="4302760"/>
        </p:xfrm>
        <a:graphic>
          <a:graphicData uri="http://schemas.openxmlformats.org/drawingml/2006/table">
            <a:tbl>
              <a:tblPr firstRow="1" bandRow="1">
                <a:tableStyleId>{5C22544A-7EE6-4342-B048-85BDC9FD1C3A}</a:tableStyleId>
              </a:tblPr>
              <a:tblGrid>
                <a:gridCol w="2795272">
                  <a:extLst>
                    <a:ext uri="{9D8B030D-6E8A-4147-A177-3AD203B41FA5}">
                      <a16:colId xmlns:a16="http://schemas.microsoft.com/office/drawing/2014/main" val="3548062414"/>
                    </a:ext>
                  </a:extLst>
                </a:gridCol>
                <a:gridCol w="2795272">
                  <a:extLst>
                    <a:ext uri="{9D8B030D-6E8A-4147-A177-3AD203B41FA5}">
                      <a16:colId xmlns:a16="http://schemas.microsoft.com/office/drawing/2014/main" val="3833249885"/>
                    </a:ext>
                  </a:extLst>
                </a:gridCol>
              </a:tblGrid>
              <a:tr h="370840">
                <a:tc>
                  <a:txBody>
                    <a:bodyPr/>
                    <a:lstStyle/>
                    <a:p>
                      <a:pPr algn="ctr"/>
                      <a:r>
                        <a:rPr lang="en-US" dirty="0"/>
                        <a:t>Can Eat:</a:t>
                      </a:r>
                    </a:p>
                  </a:txBody>
                  <a:tcPr/>
                </a:tc>
                <a:tc>
                  <a:txBody>
                    <a:bodyPr/>
                    <a:lstStyle/>
                    <a:p>
                      <a:pPr algn="ctr"/>
                      <a:r>
                        <a:rPr lang="en-US" dirty="0"/>
                        <a:t>Cannot Eat:</a:t>
                      </a:r>
                    </a:p>
                  </a:txBody>
                  <a:tcPr/>
                </a:tc>
                <a:extLst>
                  <a:ext uri="{0D108BD9-81ED-4DB2-BD59-A6C34878D82A}">
                    <a16:rowId xmlns:a16="http://schemas.microsoft.com/office/drawing/2014/main" val="1446230318"/>
                  </a:ext>
                </a:extLst>
              </a:tr>
              <a:tr h="370840">
                <a:tc>
                  <a:txBody>
                    <a:bodyPr/>
                    <a:lstStyle/>
                    <a:p>
                      <a:r>
                        <a:rPr lang="en-US" dirty="0"/>
                        <a:t>Animals with cloven hoofs AND that chews the cud </a:t>
                      </a:r>
                    </a:p>
                    <a:p>
                      <a:r>
                        <a:rPr lang="en-US" dirty="0"/>
                        <a:t>(</a:t>
                      </a:r>
                      <a:r>
                        <a:rPr lang="en-US" dirty="0" err="1"/>
                        <a:t>Deut</a:t>
                      </a:r>
                      <a:r>
                        <a:rPr lang="en-US" dirty="0"/>
                        <a:t> 14:4-5)</a:t>
                      </a:r>
                    </a:p>
                  </a:txBody>
                  <a:tcPr/>
                </a:tc>
                <a:tc>
                  <a:txBody>
                    <a:bodyPr/>
                    <a:lstStyle/>
                    <a:p>
                      <a:r>
                        <a:rPr lang="en-US" dirty="0"/>
                        <a:t>Animals that do not have cloven hoofs OR that do not chew the cud </a:t>
                      </a:r>
                    </a:p>
                    <a:p>
                      <a:r>
                        <a:rPr lang="en-US" dirty="0"/>
                        <a:t>(</a:t>
                      </a:r>
                      <a:r>
                        <a:rPr lang="en-US" dirty="0" err="1"/>
                        <a:t>Deut</a:t>
                      </a:r>
                      <a:r>
                        <a:rPr lang="en-US" dirty="0"/>
                        <a:t> 14:7-8)</a:t>
                      </a:r>
                    </a:p>
                  </a:txBody>
                  <a:tcPr/>
                </a:tc>
                <a:extLst>
                  <a:ext uri="{0D108BD9-81ED-4DB2-BD59-A6C34878D82A}">
                    <a16:rowId xmlns:a16="http://schemas.microsoft.com/office/drawing/2014/main" val="2214383387"/>
                  </a:ext>
                </a:extLst>
              </a:tr>
              <a:tr h="370840">
                <a:tc>
                  <a:txBody>
                    <a:bodyPr/>
                    <a:lstStyle/>
                    <a:p>
                      <a:r>
                        <a:rPr lang="en-US" dirty="0"/>
                        <a:t>Anything in the waters with scales AND fins (</a:t>
                      </a:r>
                      <a:r>
                        <a:rPr lang="en-US" dirty="0" err="1"/>
                        <a:t>Deut</a:t>
                      </a:r>
                      <a:r>
                        <a:rPr lang="en-US" dirty="0"/>
                        <a:t> 14:9)</a:t>
                      </a:r>
                    </a:p>
                  </a:txBody>
                  <a:tcPr/>
                </a:tc>
                <a:tc>
                  <a:txBody>
                    <a:bodyPr/>
                    <a:lstStyle/>
                    <a:p>
                      <a:r>
                        <a:rPr lang="en-US" dirty="0"/>
                        <a:t>Anything in the waters without scales OR fins (</a:t>
                      </a:r>
                      <a:r>
                        <a:rPr lang="en-US" dirty="0" err="1"/>
                        <a:t>Deut</a:t>
                      </a:r>
                      <a:r>
                        <a:rPr lang="en-US" dirty="0"/>
                        <a:t> 14:9)</a:t>
                      </a:r>
                    </a:p>
                  </a:txBody>
                  <a:tcPr/>
                </a:tc>
                <a:extLst>
                  <a:ext uri="{0D108BD9-81ED-4DB2-BD59-A6C34878D82A}">
                    <a16:rowId xmlns:a16="http://schemas.microsoft.com/office/drawing/2014/main" val="3207269681"/>
                  </a:ext>
                </a:extLst>
              </a:tr>
              <a:tr h="370840">
                <a:tc>
                  <a:txBody>
                    <a:bodyPr/>
                    <a:lstStyle/>
                    <a:p>
                      <a:r>
                        <a:rPr lang="en-US" dirty="0"/>
                        <a:t>All clean birds </a:t>
                      </a:r>
                    </a:p>
                    <a:p>
                      <a:r>
                        <a:rPr lang="en-US" dirty="0"/>
                        <a:t>(</a:t>
                      </a:r>
                      <a:r>
                        <a:rPr lang="en-US" dirty="0" err="1"/>
                        <a:t>Deut</a:t>
                      </a:r>
                      <a:r>
                        <a:rPr lang="en-US" dirty="0"/>
                        <a:t> 14:11)</a:t>
                      </a:r>
                    </a:p>
                  </a:txBody>
                  <a:tcPr/>
                </a:tc>
                <a:tc>
                  <a:txBody>
                    <a:bodyPr/>
                    <a:lstStyle/>
                    <a:p>
                      <a:r>
                        <a:rPr lang="en-US" dirty="0"/>
                        <a:t>All unclean birds </a:t>
                      </a:r>
                    </a:p>
                    <a:p>
                      <a:r>
                        <a:rPr lang="en-US" dirty="0"/>
                        <a:t>(</a:t>
                      </a:r>
                      <a:r>
                        <a:rPr lang="en-US" dirty="0" err="1"/>
                        <a:t>Deut</a:t>
                      </a:r>
                      <a:r>
                        <a:rPr lang="en-US" dirty="0"/>
                        <a:t> 14:12-18)</a:t>
                      </a:r>
                    </a:p>
                  </a:txBody>
                  <a:tcPr/>
                </a:tc>
                <a:extLst>
                  <a:ext uri="{0D108BD9-81ED-4DB2-BD59-A6C34878D82A}">
                    <a16:rowId xmlns:a16="http://schemas.microsoft.com/office/drawing/2014/main" val="3574489908"/>
                  </a:ext>
                </a:extLst>
              </a:tr>
              <a:tr h="370840">
                <a:tc>
                  <a:txBody>
                    <a:bodyPr/>
                    <a:lstStyle/>
                    <a:p>
                      <a:r>
                        <a:rPr lang="en-US" dirty="0"/>
                        <a:t>Flying insects with jointed legs that leap.</a:t>
                      </a:r>
                    </a:p>
                    <a:p>
                      <a:r>
                        <a:rPr lang="en-US" dirty="0"/>
                        <a:t>(Lev 11:21)</a:t>
                      </a:r>
                    </a:p>
                  </a:txBody>
                  <a:tcPr/>
                </a:tc>
                <a:tc>
                  <a:txBody>
                    <a:bodyPr/>
                    <a:lstStyle/>
                    <a:p>
                      <a:r>
                        <a:rPr lang="en-US" dirty="0"/>
                        <a:t>Non-flying insects </a:t>
                      </a:r>
                    </a:p>
                    <a:p>
                      <a:r>
                        <a:rPr lang="en-US" dirty="0"/>
                        <a:t>(Lev 11:20)</a:t>
                      </a:r>
                    </a:p>
                    <a:p>
                      <a:r>
                        <a:rPr lang="en-US" dirty="0"/>
                        <a:t>Insects without jointed legs (Lev 11:23)</a:t>
                      </a:r>
                    </a:p>
                  </a:txBody>
                  <a:tcPr/>
                </a:tc>
                <a:extLst>
                  <a:ext uri="{0D108BD9-81ED-4DB2-BD59-A6C34878D82A}">
                    <a16:rowId xmlns:a16="http://schemas.microsoft.com/office/drawing/2014/main" val="4164599165"/>
                  </a:ext>
                </a:extLst>
              </a:tr>
            </a:tbl>
          </a:graphicData>
        </a:graphic>
      </p:graphicFrame>
    </p:spTree>
    <p:extLst>
      <p:ext uri="{BB962C8B-B14F-4D97-AF65-F5344CB8AC3E}">
        <p14:creationId xmlns:p14="http://schemas.microsoft.com/office/powerpoint/2010/main" val="3030141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D4E655-FBE3-0E3B-115A-5DE3CB33B136}"/>
              </a:ext>
            </a:extLst>
          </p:cNvPr>
          <p:cNvSpPr>
            <a:spLocks noGrp="1"/>
          </p:cNvSpPr>
          <p:nvPr>
            <p:ph type="title"/>
          </p:nvPr>
        </p:nvSpPr>
        <p:spPr/>
        <p:txBody>
          <a:bodyPr>
            <a:normAutofit fontScale="90000"/>
          </a:bodyPr>
          <a:lstStyle/>
          <a:p>
            <a:r>
              <a:rPr lang="en-US" dirty="0"/>
              <a:t>…But god always had a specific reason</a:t>
            </a:r>
          </a:p>
        </p:txBody>
      </p:sp>
      <p:sp>
        <p:nvSpPr>
          <p:cNvPr id="5" name="Text Placeholder 4">
            <a:extLst>
              <a:ext uri="{FF2B5EF4-FFF2-40B4-BE49-F238E27FC236}">
                <a16:creationId xmlns:a16="http://schemas.microsoft.com/office/drawing/2014/main" id="{3F5280DE-6559-75A3-6FCB-686D5426A966}"/>
              </a:ext>
            </a:extLst>
          </p:cNvPr>
          <p:cNvSpPr>
            <a:spLocks noGrp="1"/>
          </p:cNvSpPr>
          <p:nvPr>
            <p:ph type="body" idx="1"/>
          </p:nvPr>
        </p:nvSpPr>
        <p:spPr/>
        <p:txBody>
          <a:bodyPr>
            <a:normAutofit/>
          </a:bodyPr>
          <a:lstStyle/>
          <a:p>
            <a:r>
              <a:rPr lang="en-US" sz="2000" dirty="0"/>
              <a:t>Manna</a:t>
            </a:r>
          </a:p>
        </p:txBody>
      </p:sp>
      <p:sp>
        <p:nvSpPr>
          <p:cNvPr id="6" name="Content Placeholder 5">
            <a:extLst>
              <a:ext uri="{FF2B5EF4-FFF2-40B4-BE49-F238E27FC236}">
                <a16:creationId xmlns:a16="http://schemas.microsoft.com/office/drawing/2014/main" id="{AB418D09-7477-2926-458F-5C91EAD1435B}"/>
              </a:ext>
            </a:extLst>
          </p:cNvPr>
          <p:cNvSpPr>
            <a:spLocks noGrp="1"/>
          </p:cNvSpPr>
          <p:nvPr>
            <p:ph sz="half" idx="2"/>
          </p:nvPr>
        </p:nvSpPr>
        <p:spPr/>
        <p:txBody>
          <a:bodyPr>
            <a:normAutofit fontScale="92500"/>
          </a:bodyPr>
          <a:lstStyle/>
          <a:p>
            <a:r>
              <a:rPr lang="en-US" dirty="0">
                <a:solidFill>
                  <a:schemeClr val="tx1"/>
                </a:solidFill>
              </a:rPr>
              <a:t>God was testing Israel </a:t>
            </a:r>
          </a:p>
          <a:p>
            <a:r>
              <a:rPr lang="en-US" b="0" i="0" dirty="0">
                <a:solidFill>
                  <a:schemeClr val="tx1"/>
                </a:solidFill>
                <a:effectLst/>
              </a:rPr>
              <a:t>Then the </a:t>
            </a:r>
            <a:r>
              <a:rPr lang="en-US" b="0" i="0" cap="small" dirty="0">
                <a:solidFill>
                  <a:schemeClr val="tx1"/>
                </a:solidFill>
                <a:effectLst/>
              </a:rPr>
              <a:t>Lord</a:t>
            </a:r>
            <a:r>
              <a:rPr lang="en-US" b="0" i="0" dirty="0">
                <a:solidFill>
                  <a:schemeClr val="tx1"/>
                </a:solidFill>
                <a:effectLst/>
              </a:rPr>
              <a:t> said to Moses, “Behold, I will rain bread from heaven for you. And the people shall go out and gather a certain quota every day, that I may test them, whether they will walk in My law or not. (Ex 16:4)</a:t>
            </a:r>
            <a:endParaRPr lang="en-US" dirty="0">
              <a:solidFill>
                <a:schemeClr val="tx1"/>
              </a:solidFill>
            </a:endParaRPr>
          </a:p>
        </p:txBody>
      </p:sp>
      <p:sp>
        <p:nvSpPr>
          <p:cNvPr id="7" name="Text Placeholder 6">
            <a:extLst>
              <a:ext uri="{FF2B5EF4-FFF2-40B4-BE49-F238E27FC236}">
                <a16:creationId xmlns:a16="http://schemas.microsoft.com/office/drawing/2014/main" id="{AA612D2B-3902-E66C-7126-9532E84C2FBF}"/>
              </a:ext>
            </a:extLst>
          </p:cNvPr>
          <p:cNvSpPr>
            <a:spLocks noGrp="1"/>
          </p:cNvSpPr>
          <p:nvPr>
            <p:ph type="body" sz="quarter" idx="3"/>
          </p:nvPr>
        </p:nvSpPr>
        <p:spPr/>
        <p:txBody>
          <a:bodyPr>
            <a:normAutofit/>
          </a:bodyPr>
          <a:lstStyle/>
          <a:p>
            <a:r>
              <a:rPr lang="en-US" sz="2000" dirty="0"/>
              <a:t>Dietary restrictions</a:t>
            </a:r>
          </a:p>
        </p:txBody>
      </p:sp>
      <p:sp>
        <p:nvSpPr>
          <p:cNvPr id="3" name="Content Placeholder 2">
            <a:extLst>
              <a:ext uri="{FF2B5EF4-FFF2-40B4-BE49-F238E27FC236}">
                <a16:creationId xmlns:a16="http://schemas.microsoft.com/office/drawing/2014/main" id="{D7E7A208-7BBD-2759-F0D0-4364C23EB45F}"/>
              </a:ext>
            </a:extLst>
          </p:cNvPr>
          <p:cNvSpPr>
            <a:spLocks noGrp="1"/>
          </p:cNvSpPr>
          <p:nvPr>
            <p:ph sz="quarter" idx="4"/>
          </p:nvPr>
        </p:nvSpPr>
        <p:spPr>
          <a:xfrm>
            <a:off x="6364950" y="2525560"/>
            <a:ext cx="5363630" cy="3837918"/>
          </a:xfrm>
        </p:spPr>
        <p:txBody>
          <a:bodyPr>
            <a:normAutofit fontScale="92500"/>
          </a:bodyPr>
          <a:lstStyle/>
          <a:p>
            <a:r>
              <a:rPr lang="en-US" dirty="0">
                <a:solidFill>
                  <a:schemeClr val="tx1"/>
                </a:solidFill>
              </a:rPr>
              <a:t>God was reminding them of God’s holiness and that they too were to be holy.</a:t>
            </a:r>
          </a:p>
          <a:p>
            <a:r>
              <a:rPr lang="en-US" b="0" i="0" dirty="0">
                <a:solidFill>
                  <a:schemeClr val="tx1"/>
                </a:solidFill>
                <a:effectLst/>
              </a:rPr>
              <a:t>For I </a:t>
            </a:r>
            <a:r>
              <a:rPr lang="en-US" b="0" i="1" dirty="0">
                <a:solidFill>
                  <a:schemeClr val="tx1"/>
                </a:solidFill>
                <a:effectLst/>
              </a:rPr>
              <a:t>am</a:t>
            </a:r>
            <a:r>
              <a:rPr lang="en-US" b="0" i="0" dirty="0">
                <a:solidFill>
                  <a:schemeClr val="tx1"/>
                </a:solidFill>
                <a:effectLst/>
              </a:rPr>
              <a:t> the </a:t>
            </a:r>
            <a:r>
              <a:rPr lang="en-US" b="0" i="0" cap="small" dirty="0">
                <a:solidFill>
                  <a:schemeClr val="tx1"/>
                </a:solidFill>
                <a:effectLst/>
              </a:rPr>
              <a:t>Lord</a:t>
            </a:r>
            <a:r>
              <a:rPr lang="en-US" b="0" i="0" dirty="0">
                <a:solidFill>
                  <a:schemeClr val="tx1"/>
                </a:solidFill>
                <a:effectLst/>
              </a:rPr>
              <a:t> your God. You shall therefore consecrate yourselves, and you shall be holy; for I am holy. Neither shall you defile yourselves with any creeping thing that creeps on the earth. For I am the </a:t>
            </a:r>
            <a:r>
              <a:rPr lang="en-US" b="0" i="0" cap="small" dirty="0">
                <a:solidFill>
                  <a:schemeClr val="tx1"/>
                </a:solidFill>
                <a:effectLst/>
              </a:rPr>
              <a:t>Lord</a:t>
            </a:r>
            <a:r>
              <a:rPr lang="en-US" b="0" i="0" dirty="0">
                <a:solidFill>
                  <a:schemeClr val="tx1"/>
                </a:solidFill>
                <a:effectLst/>
              </a:rPr>
              <a:t> who brings you up out of the land of Egypt, to be your God. You shall therefore be holy, for I am holy. (Lev 11:43-45)</a:t>
            </a:r>
            <a:endParaRPr lang="en-US" dirty="0">
              <a:solidFill>
                <a:schemeClr val="tx1"/>
              </a:solidFill>
            </a:endParaRPr>
          </a:p>
        </p:txBody>
      </p:sp>
    </p:spTree>
    <p:extLst>
      <p:ext uri="{BB962C8B-B14F-4D97-AF65-F5344CB8AC3E}">
        <p14:creationId xmlns:p14="http://schemas.microsoft.com/office/powerpoint/2010/main" val="154378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13C97CD-C0FC-3B14-6323-27585C8E1ACA}"/>
              </a:ext>
            </a:extLst>
          </p:cNvPr>
          <p:cNvSpPr>
            <a:spLocks noGrp="1"/>
          </p:cNvSpPr>
          <p:nvPr>
            <p:ph type="title"/>
          </p:nvPr>
        </p:nvSpPr>
        <p:spPr/>
        <p:txBody>
          <a:bodyPr/>
          <a:lstStyle/>
          <a:p>
            <a:r>
              <a:rPr lang="en-US" dirty="0"/>
              <a:t>God’s reasons summarized</a:t>
            </a:r>
          </a:p>
        </p:txBody>
      </p:sp>
      <p:graphicFrame>
        <p:nvGraphicFramePr>
          <p:cNvPr id="10" name="Content Placeholder 7">
            <a:extLst>
              <a:ext uri="{FF2B5EF4-FFF2-40B4-BE49-F238E27FC236}">
                <a16:creationId xmlns:a16="http://schemas.microsoft.com/office/drawing/2014/main" id="{100ABFEE-5EA2-2EF9-391B-23EB95388AC8}"/>
              </a:ext>
            </a:extLst>
          </p:cNvPr>
          <p:cNvGraphicFramePr>
            <a:graphicFrameLocks noGrp="1"/>
          </p:cNvGraphicFramePr>
          <p:nvPr>
            <p:ph idx="1"/>
          </p:nvPr>
        </p:nvGraphicFramePr>
        <p:xfrm>
          <a:off x="1079500" y="1790700"/>
          <a:ext cx="10026650" cy="3978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34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D4E655-FBE3-0E3B-115A-5DE3CB33B136}"/>
              </a:ext>
            </a:extLst>
          </p:cNvPr>
          <p:cNvSpPr>
            <a:spLocks noGrp="1"/>
          </p:cNvSpPr>
          <p:nvPr>
            <p:ph type="title"/>
          </p:nvPr>
        </p:nvSpPr>
        <p:spPr>
          <a:xfrm>
            <a:off x="541338" y="1079500"/>
            <a:ext cx="3322637" cy="4689475"/>
          </a:xfrm>
        </p:spPr>
        <p:txBody>
          <a:bodyPr anchor="ctr">
            <a:normAutofit/>
          </a:bodyPr>
          <a:lstStyle/>
          <a:p>
            <a:pPr algn="ctr"/>
            <a:r>
              <a:rPr lang="en-US" dirty="0"/>
              <a:t>God’s Commands Were Beneficial</a:t>
            </a:r>
            <a:endParaRPr lang="en-US"/>
          </a:p>
        </p:txBody>
      </p:sp>
      <p:sp>
        <p:nvSpPr>
          <p:cNvPr id="21" name="Rectangle 20">
            <a:extLst>
              <a:ext uri="{FF2B5EF4-FFF2-40B4-BE49-F238E27FC236}">
                <a16:creationId xmlns:a16="http://schemas.microsoft.com/office/drawing/2014/main" id="{8576A6EA-4B09-480F-BB03-96160272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5950" y="-1"/>
            <a:ext cx="7766050" cy="68579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Content Placeholder 5">
            <a:extLst>
              <a:ext uri="{FF2B5EF4-FFF2-40B4-BE49-F238E27FC236}">
                <a16:creationId xmlns:a16="http://schemas.microsoft.com/office/drawing/2014/main" id="{3EAE2B6E-773B-743A-EE57-B986893EFEB6}"/>
              </a:ext>
            </a:extLst>
          </p:cNvPr>
          <p:cNvGraphicFramePr>
            <a:graphicFrameLocks noGrp="1"/>
          </p:cNvGraphicFramePr>
          <p:nvPr>
            <p:ph idx="1"/>
            <p:extLst>
              <p:ext uri="{D42A27DB-BD31-4B8C-83A1-F6EECF244321}">
                <p14:modId xmlns:p14="http://schemas.microsoft.com/office/powerpoint/2010/main" val="3080474560"/>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758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DCFBD7-5612-480F-BED3-7820176A5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D4E655-FBE3-0E3B-115A-5DE3CB33B136}"/>
              </a:ext>
            </a:extLst>
          </p:cNvPr>
          <p:cNvSpPr>
            <a:spLocks noGrp="1"/>
          </p:cNvSpPr>
          <p:nvPr>
            <p:ph type="title"/>
          </p:nvPr>
        </p:nvSpPr>
        <p:spPr>
          <a:xfrm>
            <a:off x="1080000" y="1666874"/>
            <a:ext cx="4457200" cy="3521075"/>
          </a:xfrm>
        </p:spPr>
        <p:txBody>
          <a:bodyPr anchor="ctr">
            <a:normAutofit/>
          </a:bodyPr>
          <a:lstStyle/>
          <a:p>
            <a:pPr algn="ctr"/>
            <a:r>
              <a:rPr lang="en-US" dirty="0"/>
              <a:t>Why did He do this?</a:t>
            </a:r>
            <a:endParaRPr lang="en-US"/>
          </a:p>
        </p:txBody>
      </p:sp>
      <p:grpSp>
        <p:nvGrpSpPr>
          <p:cNvPr id="13" name="Group 12">
            <a:extLst>
              <a:ext uri="{FF2B5EF4-FFF2-40B4-BE49-F238E27FC236}">
                <a16:creationId xmlns:a16="http://schemas.microsoft.com/office/drawing/2014/main" id="{263531A3-FAAF-4F5C-AF87-916460053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0671" y="408462"/>
            <a:ext cx="913428" cy="1032464"/>
            <a:chOff x="999771" y="932104"/>
            <a:chExt cx="913428" cy="1032464"/>
          </a:xfrm>
        </p:grpSpPr>
        <p:grpSp>
          <p:nvGrpSpPr>
            <p:cNvPr id="14" name="Group 13">
              <a:extLst>
                <a:ext uri="{FF2B5EF4-FFF2-40B4-BE49-F238E27FC236}">
                  <a16:creationId xmlns:a16="http://schemas.microsoft.com/office/drawing/2014/main" id="{F09EC0F0-36F6-475A-B313-91019F46E4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V="1">
              <a:off x="1047457" y="1290386"/>
              <a:ext cx="865742" cy="628383"/>
              <a:chOff x="558167" y="958515"/>
              <a:chExt cx="865742" cy="628383"/>
            </a:xfrm>
            <a:solidFill>
              <a:schemeClr val="accent3"/>
            </a:solidFill>
          </p:grpSpPr>
          <p:sp>
            <p:nvSpPr>
              <p:cNvPr id="21" name="Freeform: Shape 20">
                <a:extLst>
                  <a:ext uri="{FF2B5EF4-FFF2-40B4-BE49-F238E27FC236}">
                    <a16:creationId xmlns:a16="http://schemas.microsoft.com/office/drawing/2014/main" id="{3E720176-168D-4875-B380-1FFAD166CC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Shape 21">
                <a:extLst>
                  <a:ext uri="{FF2B5EF4-FFF2-40B4-BE49-F238E27FC236}">
                    <a16:creationId xmlns:a16="http://schemas.microsoft.com/office/drawing/2014/main" id="{6C3DF9F2-65C8-4063-9164-2DBD90E2A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5" name="Group 14">
              <a:extLst>
                <a:ext uri="{FF2B5EF4-FFF2-40B4-BE49-F238E27FC236}">
                  <a16:creationId xmlns:a16="http://schemas.microsoft.com/office/drawing/2014/main" id="{1DB23F83-9229-4C60-938A-F2CF20C27F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999771" y="932104"/>
              <a:ext cx="864005" cy="1032464"/>
              <a:chOff x="2207971" y="2384401"/>
              <a:chExt cx="864005" cy="1032464"/>
            </a:xfrm>
          </p:grpSpPr>
          <p:sp>
            <p:nvSpPr>
              <p:cNvPr id="16" name="Freeform: Shape 15">
                <a:extLst>
                  <a:ext uri="{FF2B5EF4-FFF2-40B4-BE49-F238E27FC236}">
                    <a16:creationId xmlns:a16="http://schemas.microsoft.com/office/drawing/2014/main" id="{1ED4C557-D730-47E9-AC8A-884190A4E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Freeform: Shape 16">
                <a:extLst>
                  <a:ext uri="{FF2B5EF4-FFF2-40B4-BE49-F238E27FC236}">
                    <a16:creationId xmlns:a16="http://schemas.microsoft.com/office/drawing/2014/main" id="{8AA1D3F0-72CD-4C7B-8C03-2A50531F98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8" name="Group 17">
                <a:extLst>
                  <a:ext uri="{FF2B5EF4-FFF2-40B4-BE49-F238E27FC236}">
                    <a16:creationId xmlns:a16="http://schemas.microsoft.com/office/drawing/2014/main" id="{129409EB-5515-4925-83E4-F7C979ED0B2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9" name="Straight Connector 18">
                  <a:extLst>
                    <a:ext uri="{FF2B5EF4-FFF2-40B4-BE49-F238E27FC236}">
                      <a16:creationId xmlns:a16="http://schemas.microsoft.com/office/drawing/2014/main" id="{2E18C444-B7B2-4918-AD29-D6CD204E5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B974E9A-69BC-4453-9A9D-6036790B37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6" name="Content Placeholder 5">
            <a:extLst>
              <a:ext uri="{FF2B5EF4-FFF2-40B4-BE49-F238E27FC236}">
                <a16:creationId xmlns:a16="http://schemas.microsoft.com/office/drawing/2014/main" id="{AB418D09-7477-2926-458F-5C91EAD1435B}"/>
              </a:ext>
            </a:extLst>
          </p:cNvPr>
          <p:cNvSpPr>
            <a:spLocks noGrp="1"/>
          </p:cNvSpPr>
          <p:nvPr>
            <p:ph idx="1"/>
          </p:nvPr>
        </p:nvSpPr>
        <p:spPr>
          <a:xfrm>
            <a:off x="6423899" y="527633"/>
            <a:ext cx="5341515" cy="5761758"/>
          </a:xfrm>
        </p:spPr>
        <p:txBody>
          <a:bodyPr anchor="ctr">
            <a:normAutofit/>
          </a:bodyPr>
          <a:lstStyle/>
          <a:p>
            <a:pPr marL="0" indent="0">
              <a:lnSpc>
                <a:spcPct val="115000"/>
              </a:lnSpc>
              <a:buNone/>
            </a:pPr>
            <a:r>
              <a:rPr lang="en-US" dirty="0"/>
              <a:t>It aligns to God’s Nature</a:t>
            </a:r>
          </a:p>
          <a:p>
            <a:pPr>
              <a:lnSpc>
                <a:spcPct val="115000"/>
              </a:lnSpc>
            </a:pPr>
            <a:r>
              <a:rPr lang="en-US" dirty="0"/>
              <a:t>God describes Himself as being good. </a:t>
            </a:r>
          </a:p>
          <a:p>
            <a:pPr lvl="1">
              <a:lnSpc>
                <a:spcPct val="115000"/>
              </a:lnSpc>
            </a:pPr>
            <a:r>
              <a:rPr lang="en-US" dirty="0"/>
              <a:t>	(Ex 34:5-6)</a:t>
            </a:r>
          </a:p>
          <a:p>
            <a:pPr>
              <a:lnSpc>
                <a:spcPct val="115000"/>
              </a:lnSpc>
            </a:pPr>
            <a:r>
              <a:rPr lang="en-US" dirty="0"/>
              <a:t>The psalmist reminds us that goodness is part of who God is. </a:t>
            </a:r>
          </a:p>
          <a:p>
            <a:pPr lvl="1">
              <a:lnSpc>
                <a:spcPct val="115000"/>
              </a:lnSpc>
            </a:pPr>
            <a:r>
              <a:rPr lang="en-US" dirty="0"/>
              <a:t>	(</a:t>
            </a:r>
            <a:r>
              <a:rPr lang="en-US" dirty="0" err="1"/>
              <a:t>Psa</a:t>
            </a:r>
            <a:r>
              <a:rPr lang="en-US" dirty="0"/>
              <a:t> 31:19; 52:1; 86:5; 145:6-7,9)</a:t>
            </a:r>
          </a:p>
          <a:p>
            <a:pPr>
              <a:lnSpc>
                <a:spcPct val="115000"/>
              </a:lnSpc>
            </a:pPr>
            <a:r>
              <a:rPr lang="en-US" dirty="0"/>
              <a:t>God has always demonstrated his goodness. </a:t>
            </a:r>
          </a:p>
          <a:p>
            <a:pPr lvl="1">
              <a:lnSpc>
                <a:spcPct val="115000"/>
              </a:lnSpc>
            </a:pPr>
            <a:r>
              <a:rPr lang="en-US" dirty="0"/>
              <a:t>	(Acts 14:7; Matt 5:44-45)</a:t>
            </a:r>
          </a:p>
          <a:p>
            <a:pPr marL="0" indent="0">
              <a:lnSpc>
                <a:spcPct val="115000"/>
              </a:lnSpc>
              <a:buNone/>
            </a:pPr>
            <a:r>
              <a:rPr lang="en-US" dirty="0"/>
              <a:t>It aligns with God’s Love</a:t>
            </a:r>
          </a:p>
          <a:p>
            <a:pPr>
              <a:lnSpc>
                <a:spcPct val="115000"/>
              </a:lnSpc>
            </a:pPr>
            <a:r>
              <a:rPr lang="en-US" dirty="0"/>
              <a:t>Matt 7:9-11; Titus 3:3-5</a:t>
            </a:r>
          </a:p>
          <a:p>
            <a:pPr lvl="1">
              <a:lnSpc>
                <a:spcPct val="115000"/>
              </a:lnSpc>
            </a:pPr>
            <a:endParaRPr lang="en-US" sz="1700" dirty="0"/>
          </a:p>
        </p:txBody>
      </p:sp>
      <p:grpSp>
        <p:nvGrpSpPr>
          <p:cNvPr id="24" name="Group 23">
            <a:extLst>
              <a:ext uri="{FF2B5EF4-FFF2-40B4-BE49-F238E27FC236}">
                <a16:creationId xmlns:a16="http://schemas.microsoft.com/office/drawing/2014/main" id="{F73511A5-69DC-406F-AFE1-A7248A4CE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27954" y="5402020"/>
            <a:ext cx="912571" cy="1032464"/>
            <a:chOff x="5329995" y="4868671"/>
            <a:chExt cx="912571" cy="1032464"/>
          </a:xfrm>
        </p:grpSpPr>
        <p:grpSp>
          <p:nvGrpSpPr>
            <p:cNvPr id="25" name="Group 24">
              <a:extLst>
                <a:ext uri="{FF2B5EF4-FFF2-40B4-BE49-F238E27FC236}">
                  <a16:creationId xmlns:a16="http://schemas.microsoft.com/office/drawing/2014/main" id="{8D1B5CB3-BCAF-4109-B9F9-5FC34D383C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V="1">
              <a:off x="5376824" y="5010722"/>
              <a:ext cx="865742" cy="628383"/>
              <a:chOff x="558167" y="958515"/>
              <a:chExt cx="865742" cy="628383"/>
            </a:xfrm>
            <a:solidFill>
              <a:schemeClr val="accent3"/>
            </a:solidFill>
          </p:grpSpPr>
          <p:sp>
            <p:nvSpPr>
              <p:cNvPr id="32" name="Freeform: Shape 31">
                <a:extLst>
                  <a:ext uri="{FF2B5EF4-FFF2-40B4-BE49-F238E27FC236}">
                    <a16:creationId xmlns:a16="http://schemas.microsoft.com/office/drawing/2014/main" id="{1A1D338F-12B9-476D-9D9C-E55E4123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65EF7F9B-7A42-4B15-8511-C2968A4FE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6" name="Group 25">
              <a:extLst>
                <a:ext uri="{FF2B5EF4-FFF2-40B4-BE49-F238E27FC236}">
                  <a16:creationId xmlns:a16="http://schemas.microsoft.com/office/drawing/2014/main" id="{B1952DB7-91C4-4C9C-AEC9-7DBA47F2F54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flipV="1">
              <a:off x="5329995" y="4868671"/>
              <a:ext cx="864005" cy="1032464"/>
              <a:chOff x="2207971" y="2384401"/>
              <a:chExt cx="864005" cy="1032464"/>
            </a:xfrm>
          </p:grpSpPr>
          <p:sp>
            <p:nvSpPr>
              <p:cNvPr id="27" name="Freeform: Shape 26">
                <a:extLst>
                  <a:ext uri="{FF2B5EF4-FFF2-40B4-BE49-F238E27FC236}">
                    <a16:creationId xmlns:a16="http://schemas.microsoft.com/office/drawing/2014/main" id="{1C2A575A-5190-4DE4-9DFE-F5974353E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Freeform: Shape 27">
                <a:extLst>
                  <a:ext uri="{FF2B5EF4-FFF2-40B4-BE49-F238E27FC236}">
                    <a16:creationId xmlns:a16="http://schemas.microsoft.com/office/drawing/2014/main" id="{3C7150A2-FFA7-4F7C-81C9-2FA3803FA8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9" name="Group 28">
                <a:extLst>
                  <a:ext uri="{FF2B5EF4-FFF2-40B4-BE49-F238E27FC236}">
                    <a16:creationId xmlns:a16="http://schemas.microsoft.com/office/drawing/2014/main" id="{A7E7BC8E-8EF0-45B0-AE3F-6A6B7316C0D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30" name="Straight Connector 29">
                  <a:extLst>
                    <a:ext uri="{FF2B5EF4-FFF2-40B4-BE49-F238E27FC236}">
                      <a16:creationId xmlns:a16="http://schemas.microsoft.com/office/drawing/2014/main" id="{B8E09A32-931A-4C38-A558-274FA30070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0988A58-B96D-4381-A625-6822161B21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2166346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D4E655-FBE3-0E3B-115A-5DE3CB33B136}"/>
              </a:ext>
            </a:extLst>
          </p:cNvPr>
          <p:cNvSpPr>
            <a:spLocks noGrp="1"/>
          </p:cNvSpPr>
          <p:nvPr>
            <p:ph type="title"/>
          </p:nvPr>
        </p:nvSpPr>
        <p:spPr>
          <a:xfrm>
            <a:off x="541338" y="1079500"/>
            <a:ext cx="3322637" cy="4689475"/>
          </a:xfrm>
        </p:spPr>
        <p:txBody>
          <a:bodyPr anchor="ctr">
            <a:normAutofit/>
          </a:bodyPr>
          <a:lstStyle/>
          <a:p>
            <a:pPr algn="ctr"/>
            <a:r>
              <a:rPr lang="en-US" dirty="0"/>
              <a:t>God’s </a:t>
            </a:r>
            <a:r>
              <a:rPr lang="en-US" dirty="0" err="1"/>
              <a:t>Commnads</a:t>
            </a:r>
            <a:r>
              <a:rPr lang="en-US" dirty="0"/>
              <a:t> That were for their good Resulted in blessings and curses</a:t>
            </a:r>
            <a:endParaRPr lang="en-US"/>
          </a:p>
        </p:txBody>
      </p:sp>
      <p:sp>
        <p:nvSpPr>
          <p:cNvPr id="14" name="Rectangle 13">
            <a:extLst>
              <a:ext uri="{FF2B5EF4-FFF2-40B4-BE49-F238E27FC236}">
                <a16:creationId xmlns:a16="http://schemas.microsoft.com/office/drawing/2014/main" id="{8576A6EA-4B09-480F-BB03-96160272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5950" y="-1"/>
            <a:ext cx="7766050" cy="68579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Content Placeholder 5">
            <a:extLst>
              <a:ext uri="{FF2B5EF4-FFF2-40B4-BE49-F238E27FC236}">
                <a16:creationId xmlns:a16="http://schemas.microsoft.com/office/drawing/2014/main" id="{DFA20DC4-4072-3A18-295F-3CE21F8A1219}"/>
              </a:ext>
            </a:extLst>
          </p:cNvPr>
          <p:cNvGraphicFramePr>
            <a:graphicFrameLocks noGrp="1"/>
          </p:cNvGraphicFramePr>
          <p:nvPr>
            <p:ph idx="1"/>
            <p:extLst>
              <p:ext uri="{D42A27DB-BD31-4B8C-83A1-F6EECF244321}">
                <p14:modId xmlns:p14="http://schemas.microsoft.com/office/powerpoint/2010/main" val="2224358920"/>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2112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193773F-8E9F-4F3E-A7D2-0EBECA70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2D4E655-FBE3-0E3B-115A-5DE3CB33B136}"/>
              </a:ext>
            </a:extLst>
          </p:cNvPr>
          <p:cNvSpPr>
            <a:spLocks noGrp="1"/>
          </p:cNvSpPr>
          <p:nvPr>
            <p:ph type="title"/>
          </p:nvPr>
        </p:nvSpPr>
        <p:spPr>
          <a:xfrm>
            <a:off x="541338" y="1079500"/>
            <a:ext cx="3322637" cy="4689475"/>
          </a:xfrm>
        </p:spPr>
        <p:txBody>
          <a:bodyPr anchor="ctr">
            <a:normAutofit/>
          </a:bodyPr>
          <a:lstStyle/>
          <a:p>
            <a:pPr algn="ctr"/>
            <a:r>
              <a:rPr lang="en-US" dirty="0"/>
              <a:t>This Idea reiterated throughout Israel’s history:</a:t>
            </a:r>
            <a:endParaRPr lang="en-US"/>
          </a:p>
        </p:txBody>
      </p:sp>
      <p:graphicFrame>
        <p:nvGraphicFramePr>
          <p:cNvPr id="8" name="Content Placeholder 5">
            <a:extLst>
              <a:ext uri="{FF2B5EF4-FFF2-40B4-BE49-F238E27FC236}">
                <a16:creationId xmlns:a16="http://schemas.microsoft.com/office/drawing/2014/main" id="{39071E59-A5EE-6C44-D154-227F2751847C}"/>
              </a:ext>
            </a:extLst>
          </p:cNvPr>
          <p:cNvGraphicFramePr>
            <a:graphicFrameLocks noGrp="1"/>
          </p:cNvGraphicFramePr>
          <p:nvPr>
            <p:ph idx="1"/>
            <p:extLst>
              <p:ext uri="{D42A27DB-BD31-4B8C-83A1-F6EECF244321}">
                <p14:modId xmlns:p14="http://schemas.microsoft.com/office/powerpoint/2010/main" val="680352033"/>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687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D4E655-FBE3-0E3B-115A-5DE3CB33B136}"/>
              </a:ext>
            </a:extLst>
          </p:cNvPr>
          <p:cNvSpPr>
            <a:spLocks noGrp="1"/>
          </p:cNvSpPr>
          <p:nvPr>
            <p:ph type="title"/>
          </p:nvPr>
        </p:nvSpPr>
        <p:spPr/>
        <p:txBody>
          <a:bodyPr>
            <a:normAutofit/>
          </a:bodyPr>
          <a:lstStyle/>
          <a:p>
            <a:r>
              <a:rPr lang="en-US" dirty="0"/>
              <a:t>Same is true for us.</a:t>
            </a:r>
          </a:p>
        </p:txBody>
      </p:sp>
      <p:sp>
        <p:nvSpPr>
          <p:cNvPr id="6" name="Content Placeholder 5">
            <a:extLst>
              <a:ext uri="{FF2B5EF4-FFF2-40B4-BE49-F238E27FC236}">
                <a16:creationId xmlns:a16="http://schemas.microsoft.com/office/drawing/2014/main" id="{AB418D09-7477-2926-458F-5C91EAD1435B}"/>
              </a:ext>
            </a:extLst>
          </p:cNvPr>
          <p:cNvSpPr>
            <a:spLocks noGrp="1"/>
          </p:cNvSpPr>
          <p:nvPr>
            <p:ph idx="1"/>
          </p:nvPr>
        </p:nvSpPr>
        <p:spPr>
          <a:xfrm>
            <a:off x="1079500" y="1790700"/>
            <a:ext cx="10026650" cy="4535455"/>
          </a:xfrm>
        </p:spPr>
        <p:txBody>
          <a:bodyPr>
            <a:normAutofit lnSpcReduction="10000"/>
          </a:bodyPr>
          <a:lstStyle/>
          <a:p>
            <a:pPr lvl="1"/>
            <a:r>
              <a:rPr lang="en-US" sz="2400" i="0" dirty="0">
                <a:solidFill>
                  <a:schemeClr val="tx1"/>
                </a:solidFill>
              </a:rPr>
              <a:t>All things work together for Good to those who Love the Lord </a:t>
            </a:r>
          </a:p>
          <a:p>
            <a:pPr lvl="1"/>
            <a:r>
              <a:rPr lang="en-US" sz="2400" i="0" dirty="0">
                <a:solidFill>
                  <a:schemeClr val="tx1"/>
                </a:solidFill>
              </a:rPr>
              <a:t>	(Rom 8:28)</a:t>
            </a:r>
          </a:p>
          <a:p>
            <a:pPr lvl="1"/>
            <a:r>
              <a:rPr lang="en-US" sz="2400" i="0" dirty="0">
                <a:solidFill>
                  <a:schemeClr val="tx1"/>
                </a:solidFill>
              </a:rPr>
              <a:t>How do we demonstrate our love?</a:t>
            </a:r>
          </a:p>
          <a:p>
            <a:pPr lvl="1"/>
            <a:r>
              <a:rPr lang="en-US" sz="2400" i="0" dirty="0">
                <a:solidFill>
                  <a:schemeClr val="tx1"/>
                </a:solidFill>
              </a:rPr>
              <a:t>	By keeping His commandments (Jn 14:15)</a:t>
            </a:r>
          </a:p>
          <a:p>
            <a:pPr lvl="1"/>
            <a:r>
              <a:rPr lang="en-US" sz="2400" i="0" dirty="0">
                <a:solidFill>
                  <a:schemeClr val="tx1"/>
                </a:solidFill>
              </a:rPr>
              <a:t>This goodness is true even in the face of trials and persecutions</a:t>
            </a:r>
          </a:p>
          <a:p>
            <a:pPr lvl="1"/>
            <a:r>
              <a:rPr lang="en-US" sz="2400" i="0" dirty="0">
                <a:solidFill>
                  <a:schemeClr val="tx1"/>
                </a:solidFill>
              </a:rPr>
              <a:t>	(I Pet 3:1-9)</a:t>
            </a:r>
          </a:p>
          <a:p>
            <a:pPr marL="1422900" lvl="2" indent="-342900">
              <a:buFont typeface="Arial" panose="020B0604020202020204" pitchFamily="34" charset="0"/>
              <a:buChar char="•"/>
            </a:pPr>
            <a:r>
              <a:rPr lang="en-US" sz="2400" i="0" dirty="0">
                <a:solidFill>
                  <a:schemeClr val="tx1"/>
                </a:solidFill>
              </a:rPr>
              <a:t>Paul while in prison (Acts 16:25)</a:t>
            </a:r>
          </a:p>
          <a:p>
            <a:pPr marL="1422900" lvl="2" indent="-342900">
              <a:buFont typeface="Arial" panose="020B0604020202020204" pitchFamily="34" charset="0"/>
              <a:buChar char="•"/>
            </a:pPr>
            <a:r>
              <a:rPr lang="en-US" sz="2400" dirty="0">
                <a:solidFill>
                  <a:schemeClr val="tx1"/>
                </a:solidFill>
              </a:rPr>
              <a:t>Paul </a:t>
            </a:r>
            <a:r>
              <a:rPr lang="en-US" sz="2400" i="0" dirty="0">
                <a:solidFill>
                  <a:schemeClr val="tx1"/>
                </a:solidFill>
              </a:rPr>
              <a:t>under house arrest (Phil 1:12-18)</a:t>
            </a:r>
          </a:p>
          <a:p>
            <a:pPr marL="1422900" lvl="2" indent="-342900">
              <a:buFont typeface="Arial" panose="020B0604020202020204" pitchFamily="34" charset="0"/>
              <a:buChar char="•"/>
            </a:pPr>
            <a:r>
              <a:rPr lang="en-US" sz="2400" i="0" dirty="0">
                <a:solidFill>
                  <a:schemeClr val="tx1"/>
                </a:solidFill>
              </a:rPr>
              <a:t>Heroes of faith (Heb 11:35-38)</a:t>
            </a:r>
          </a:p>
          <a:p>
            <a:pPr marL="702900" lvl="1" indent="-342900">
              <a:buFont typeface="Arial" panose="020B0604020202020204" pitchFamily="34" charset="0"/>
              <a:buChar char="•"/>
            </a:pPr>
            <a:endParaRPr lang="en-US" sz="2400" i="0" dirty="0">
              <a:solidFill>
                <a:schemeClr val="tx1"/>
              </a:solidFill>
            </a:endParaRPr>
          </a:p>
        </p:txBody>
      </p:sp>
    </p:spTree>
    <p:extLst>
      <p:ext uri="{BB962C8B-B14F-4D97-AF65-F5344CB8AC3E}">
        <p14:creationId xmlns:p14="http://schemas.microsoft.com/office/powerpoint/2010/main" val="4069550109"/>
      </p:ext>
    </p:extLst>
  </p:cSld>
  <p:clrMapOvr>
    <a:masterClrMapping/>
  </p:clrMapOvr>
</p:sld>
</file>

<file path=ppt/theme/theme1.xml><?xml version="1.0" encoding="utf-8"?>
<a:theme xmlns:a="http://schemas.openxmlformats.org/drawingml/2006/main" name="Leaf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2924</Words>
  <Application>Microsoft Office PowerPoint</Application>
  <PresentationFormat>Widescreen</PresentationFormat>
  <Paragraphs>173</Paragraphs>
  <Slides>11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Avenir Next LT Pro Light</vt:lpstr>
      <vt:lpstr>Calibri</vt:lpstr>
      <vt:lpstr>Courier New</vt:lpstr>
      <vt:lpstr>Rockwell Nova Light</vt:lpstr>
      <vt:lpstr>Segoe UI</vt:lpstr>
      <vt:lpstr>system-ui</vt:lpstr>
      <vt:lpstr>Wingdings</vt:lpstr>
      <vt:lpstr>LeafVTI</vt:lpstr>
      <vt:lpstr>For your good always</vt:lpstr>
      <vt:lpstr>God’s commands in the O.T. are often confusing…</vt:lpstr>
      <vt:lpstr>…But god always had a specific reason</vt:lpstr>
      <vt:lpstr>God’s reasons summarized</vt:lpstr>
      <vt:lpstr>God’s Commands Were Beneficial</vt:lpstr>
      <vt:lpstr>Why did He do this?</vt:lpstr>
      <vt:lpstr>God’s Commnads That were for their good Resulted in blessings and curses</vt:lpstr>
      <vt:lpstr>This Idea reiterated throughout Israel’s history:</vt:lpstr>
      <vt:lpstr>Same is true for us.</vt:lpstr>
      <vt:lpstr>Same is true for us.</vt:lpstr>
      <vt:lpstr>For your good always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your good always</dc:title>
  <dc:creator>Monty Absher</dc:creator>
  <cp:lastModifiedBy>Monty Absher</cp:lastModifiedBy>
  <cp:revision>1</cp:revision>
  <dcterms:created xsi:type="dcterms:W3CDTF">2023-03-18T17:06:22Z</dcterms:created>
  <dcterms:modified xsi:type="dcterms:W3CDTF">2023-03-19T00:53:35Z</dcterms:modified>
</cp:coreProperties>
</file>