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>
      <p:cViewPr varScale="1">
        <p:scale>
          <a:sx n="106" d="100"/>
          <a:sy n="106" d="100"/>
        </p:scale>
        <p:origin x="1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D7428-BFCA-8B4C-9170-5C5FD4526A76}" type="datetimeFigureOut">
              <a:rPr lang="en-US" smtClean="0"/>
              <a:t>3/19/23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5A6A8-8794-EB45-A957-8B2911411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85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5A6A8-8794-EB45-A957-8B29114116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5A6A8-8794-EB45-A957-8B29114116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31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5A6A8-8794-EB45-A957-8B29114116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18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5A6A8-8794-EB45-A957-8B29114116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4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7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2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0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5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9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1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1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6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3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2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3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3/19/23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8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A1188B-F6D0-454F-8265-790DD27A8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825AB8-B147-86BA-B846-F2A3F1E848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03" r="1993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1508670-65E0-4939-8E5D-98D071CA1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57046">
            <a:off x="407846" y="3143470"/>
            <a:ext cx="3909330" cy="3679176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1601" h="725962">
                <a:moveTo>
                  <a:pt x="284667" y="725962"/>
                </a:moveTo>
                <a:cubicBezTo>
                  <a:pt x="313242" y="686910"/>
                  <a:pt x="340657" y="666797"/>
                  <a:pt x="430018" y="637285"/>
                </a:cubicBezTo>
                <a:cubicBezTo>
                  <a:pt x="519379" y="607773"/>
                  <a:pt x="700342" y="633664"/>
                  <a:pt x="820834" y="548891"/>
                </a:cubicBezTo>
                <a:cubicBezTo>
                  <a:pt x="941325" y="464119"/>
                  <a:pt x="978945" y="348264"/>
                  <a:pt x="954560" y="257809"/>
                </a:cubicBezTo>
                <a:cubicBezTo>
                  <a:pt x="930175" y="167354"/>
                  <a:pt x="880075" y="31018"/>
                  <a:pt x="674525" y="6158"/>
                </a:cubicBezTo>
                <a:cubicBezTo>
                  <a:pt x="468976" y="-18702"/>
                  <a:pt x="105460" y="25908"/>
                  <a:pt x="15300" y="247141"/>
                </a:cubicBezTo>
                <a:cubicBezTo>
                  <a:pt x="-20133" y="410209"/>
                  <a:pt x="-9465" y="576801"/>
                  <a:pt x="217325" y="651191"/>
                </a:cubicBezTo>
                <a:cubicBezTo>
                  <a:pt x="270475" y="669193"/>
                  <a:pt x="284667" y="725962"/>
                  <a:pt x="284667" y="725962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A680864-F353-4128-88F8-98E04FD76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57046">
            <a:off x="386075" y="3191764"/>
            <a:ext cx="3909330" cy="3679176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1601" h="725962">
                <a:moveTo>
                  <a:pt x="284667" y="725962"/>
                </a:moveTo>
                <a:cubicBezTo>
                  <a:pt x="313242" y="686910"/>
                  <a:pt x="340657" y="666797"/>
                  <a:pt x="430018" y="637285"/>
                </a:cubicBezTo>
                <a:cubicBezTo>
                  <a:pt x="519379" y="607773"/>
                  <a:pt x="700342" y="633664"/>
                  <a:pt x="820834" y="548891"/>
                </a:cubicBezTo>
                <a:cubicBezTo>
                  <a:pt x="941325" y="464119"/>
                  <a:pt x="978945" y="348264"/>
                  <a:pt x="954560" y="257809"/>
                </a:cubicBezTo>
                <a:cubicBezTo>
                  <a:pt x="930175" y="167354"/>
                  <a:pt x="880075" y="31018"/>
                  <a:pt x="674525" y="6158"/>
                </a:cubicBezTo>
                <a:cubicBezTo>
                  <a:pt x="468976" y="-18702"/>
                  <a:pt x="105460" y="25908"/>
                  <a:pt x="15300" y="247141"/>
                </a:cubicBezTo>
                <a:cubicBezTo>
                  <a:pt x="-20133" y="410209"/>
                  <a:pt x="-9465" y="576801"/>
                  <a:pt x="217325" y="651191"/>
                </a:cubicBezTo>
                <a:cubicBezTo>
                  <a:pt x="270475" y="669193"/>
                  <a:pt x="284667" y="725962"/>
                  <a:pt x="284667" y="725962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9FB63B-E745-3184-8D31-67F1EE1567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235" y="3823855"/>
            <a:ext cx="3358342" cy="1241440"/>
          </a:xfrm>
        </p:spPr>
        <p:txBody>
          <a:bodyPr anchor="b">
            <a:normAutofit/>
          </a:bodyPr>
          <a:lstStyle/>
          <a:p>
            <a:r>
              <a:rPr lang="en-US" sz="3200" b="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The Character of the Kingdom: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3E2E4C-9137-ECF5-BADA-59EA17A6A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235" y="5127238"/>
            <a:ext cx="3358342" cy="834409"/>
          </a:xfrm>
        </p:spPr>
        <p:txBody>
          <a:bodyPr>
            <a:normAutofit/>
          </a:bodyPr>
          <a:lstStyle/>
          <a:p>
            <a:pPr algn="ctr"/>
            <a:r>
              <a:rPr lang="en-US" sz="4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Gentleness</a:t>
            </a:r>
          </a:p>
        </p:txBody>
      </p:sp>
    </p:spTree>
    <p:extLst>
      <p:ext uri="{BB962C8B-B14F-4D97-AF65-F5344CB8AC3E}">
        <p14:creationId xmlns:p14="http://schemas.microsoft.com/office/powerpoint/2010/main" val="113665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75CA5-41F2-A237-ECBD-766279F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7738263" cy="1414131"/>
          </a:xfrm>
        </p:spPr>
        <p:txBody>
          <a:bodyPr/>
          <a:lstStyle/>
          <a:p>
            <a: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 Meek and Gentle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77845-BF00-2207-B8EE-0A386BEBC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6" y="1972340"/>
            <a:ext cx="7738263" cy="4139702"/>
          </a:xfrm>
        </p:spPr>
        <p:txBody>
          <a:bodyPr>
            <a:normAutofit/>
          </a:bodyPr>
          <a:lstStyle/>
          <a:p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Matthew stresses this.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Matthew 11:29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Matthew 12:14-21 / Isaiah 42:1-4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Matthew 21:4-5 / Zechariah 9:9</a:t>
            </a:r>
          </a:p>
          <a:p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This is ultimately seen in the cross.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Matthew 26:53; 27:12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1 Peter 2:23</a:t>
            </a:r>
          </a:p>
        </p:txBody>
      </p:sp>
    </p:spTree>
    <p:extLst>
      <p:ext uri="{BB962C8B-B14F-4D97-AF65-F5344CB8AC3E}">
        <p14:creationId xmlns:p14="http://schemas.microsoft.com/office/powerpoint/2010/main" val="262768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063725-B398-E968-7E26-7837AFD57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54242"/>
            <a:ext cx="8614611" cy="5329989"/>
          </a:xfrm>
        </p:spPr>
        <p:txBody>
          <a:bodyPr>
            <a:normAutofit/>
          </a:bodyPr>
          <a:lstStyle/>
          <a:p>
            <a:pPr marL="640080" algn="ctr">
              <a:spcAft>
                <a:spcPts val="792"/>
              </a:spcAft>
            </a:pPr>
            <a:r>
              <a:rPr lang="en-US" sz="3900" b="0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“Jesus was not meek because He was powerless. He was meek because He had His immense power under the control of great principles—His love for the Father (John 14:31) and His love for lost men. (Ephesians 5:2)” – Paul </a:t>
            </a:r>
            <a:r>
              <a:rPr lang="en-US" sz="3900" b="0" dirty="0" err="1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Earnhart</a:t>
            </a:r>
            <a:r>
              <a:rPr lang="en-US" sz="3900" b="0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3900" b="0" i="1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Invitation to a Spiritual Revolution</a:t>
            </a:r>
            <a:r>
              <a:rPr lang="en-US" sz="3900" b="0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, p. 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1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75CA5-41F2-A237-ECBD-766279F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10"/>
            <a:ext cx="8123276" cy="909644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We Are Called to the Same Gentleness.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77845-BF00-2207-B8EE-0A386BEBC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6" y="1467854"/>
            <a:ext cx="7738263" cy="4644188"/>
          </a:xfrm>
        </p:spPr>
        <p:txBody>
          <a:bodyPr>
            <a:normAutofit/>
          </a:bodyPr>
          <a:lstStyle/>
          <a:p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This runs throughout the New Testament.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Ephesians 4:1-3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Philippians 4:5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Colossians 3:12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James 3:13</a:t>
            </a:r>
          </a:p>
          <a:p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There are two components to gentleness.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Restraint.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Reliance upon God. (Psalm 37:9, 11)</a:t>
            </a:r>
            <a:endParaRPr lang="en-US" sz="24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02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75CA5-41F2-A237-ECBD-766279F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10"/>
            <a:ext cx="8123276" cy="909644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The Gentle Shall Inherit the Earth!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77845-BF00-2207-B8EE-0A386BEBC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6" y="1467854"/>
            <a:ext cx="7738263" cy="4644188"/>
          </a:xfrm>
        </p:spPr>
        <p:txBody>
          <a:bodyPr>
            <a:normAutofit/>
          </a:bodyPr>
          <a:lstStyle/>
          <a:p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The promise is derived from Psalm 37:11.</a:t>
            </a:r>
          </a:p>
          <a:p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Notice the other promises.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“...theirs is the kingdom of heaven.” (Matthew 5:3, 10)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Clearly this is spiritual.</a:t>
            </a:r>
          </a:p>
          <a:p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This is the substance of our hope!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Hebrews 4:8-9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Revelation 21:1</a:t>
            </a:r>
          </a:p>
        </p:txBody>
      </p:sp>
    </p:spTree>
    <p:extLst>
      <p:ext uri="{BB962C8B-B14F-4D97-AF65-F5344CB8AC3E}">
        <p14:creationId xmlns:p14="http://schemas.microsoft.com/office/powerpoint/2010/main" val="4147123671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AnalogousFromLightSeed_2SEEDS">
      <a:dk1>
        <a:srgbClr val="000000"/>
      </a:dk1>
      <a:lt1>
        <a:srgbClr val="FFFFFF"/>
      </a:lt1>
      <a:dk2>
        <a:srgbClr val="22363C"/>
      </a:dk2>
      <a:lt2>
        <a:srgbClr val="E2E6E8"/>
      </a:lt2>
      <a:accent1>
        <a:srgbClr val="C18C78"/>
      </a:accent1>
      <a:accent2>
        <a:srgbClr val="CC9099"/>
      </a:accent2>
      <a:accent3>
        <a:srgbClr val="B19F77"/>
      </a:accent3>
      <a:accent4>
        <a:srgbClr val="6DAFA2"/>
      </a:accent4>
      <a:accent5>
        <a:srgbClr val="70ACBC"/>
      </a:accent5>
      <a:accent6>
        <a:srgbClr val="7893C1"/>
      </a:accent6>
      <a:hlink>
        <a:srgbClr val="5E8A9B"/>
      </a:hlink>
      <a:folHlink>
        <a:srgbClr val="7F7F7F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</TotalTime>
  <Words>200</Words>
  <Application>Microsoft Macintosh PowerPoint</Application>
  <PresentationFormat>On-screen Show (4:3)</PresentationFormat>
  <Paragraphs>32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The Hand</vt:lpstr>
      <vt:lpstr>The Serif Hand</vt:lpstr>
      <vt:lpstr>ChitchatVTI</vt:lpstr>
      <vt:lpstr>The Character of the Kingdom:</vt:lpstr>
      <vt:lpstr>A Meek and Gentle King</vt:lpstr>
      <vt:lpstr>PowerPoint Presentation</vt:lpstr>
      <vt:lpstr>We Are Called to the Same Gentleness.</vt:lpstr>
      <vt:lpstr>The Gentle Shall Inherit the Earth!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Character of the Kingdom:</dc:title>
  <dc:creator>Sid Latham</dc:creator>
  <cp:lastModifiedBy>Sid Latham</cp:lastModifiedBy>
  <cp:revision>2</cp:revision>
  <dcterms:created xsi:type="dcterms:W3CDTF">2023-03-19T09:04:12Z</dcterms:created>
  <dcterms:modified xsi:type="dcterms:W3CDTF">2023-03-19T10:33:28Z</dcterms:modified>
</cp:coreProperties>
</file>