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2"/>
  </p:normalViewPr>
  <p:slideViewPr>
    <p:cSldViewPr snapToGrid="0">
      <p:cViewPr varScale="1">
        <p:scale>
          <a:sx n="106" d="100"/>
          <a:sy n="106" d="100"/>
        </p:scale>
        <p:origin x="18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883ADC-2E90-8B4D-B6E5-8C4CBAE9E92B}" type="datetimeFigureOut">
              <a:rPr lang="en-US" smtClean="0"/>
              <a:t>2/19/23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379A6-1CBA-0B4D-A28F-3849E6DC1CB9}" type="slidenum">
              <a:rPr lang="en-US" smtClean="0"/>
              <a:t>‹#›</a:t>
            </a:fld>
            <a:endParaRPr lang="en-US"/>
          </a:p>
        </p:txBody>
      </p:sp>
    </p:spTree>
    <p:extLst>
      <p:ext uri="{BB962C8B-B14F-4D97-AF65-F5344CB8AC3E}">
        <p14:creationId xmlns:p14="http://schemas.microsoft.com/office/powerpoint/2010/main" val="21259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883ADC-2E90-8B4D-B6E5-8C4CBAE9E92B}" type="datetimeFigureOut">
              <a:rPr lang="en-US" smtClean="0"/>
              <a:t>2/19/23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379A6-1CBA-0B4D-A28F-3849E6DC1CB9}" type="slidenum">
              <a:rPr lang="en-US" smtClean="0"/>
              <a:t>‹#›</a:t>
            </a:fld>
            <a:endParaRPr lang="en-US"/>
          </a:p>
        </p:txBody>
      </p:sp>
    </p:spTree>
    <p:extLst>
      <p:ext uri="{BB962C8B-B14F-4D97-AF65-F5344CB8AC3E}">
        <p14:creationId xmlns:p14="http://schemas.microsoft.com/office/powerpoint/2010/main" val="2417471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883ADC-2E90-8B4D-B6E5-8C4CBAE9E92B}" type="datetimeFigureOut">
              <a:rPr lang="en-US" smtClean="0"/>
              <a:t>2/19/23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379A6-1CBA-0B4D-A28F-3849E6DC1CB9}" type="slidenum">
              <a:rPr lang="en-US" smtClean="0"/>
              <a:t>‹#›</a:t>
            </a:fld>
            <a:endParaRPr lang="en-US"/>
          </a:p>
        </p:txBody>
      </p:sp>
    </p:spTree>
    <p:extLst>
      <p:ext uri="{BB962C8B-B14F-4D97-AF65-F5344CB8AC3E}">
        <p14:creationId xmlns:p14="http://schemas.microsoft.com/office/powerpoint/2010/main" val="901697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883ADC-2E90-8B4D-B6E5-8C4CBAE9E92B}" type="datetimeFigureOut">
              <a:rPr lang="en-US" smtClean="0"/>
              <a:t>2/19/23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379A6-1CBA-0B4D-A28F-3849E6DC1CB9}" type="slidenum">
              <a:rPr lang="en-US" smtClean="0"/>
              <a:t>‹#›</a:t>
            </a:fld>
            <a:endParaRPr lang="en-US"/>
          </a:p>
        </p:txBody>
      </p:sp>
    </p:spTree>
    <p:extLst>
      <p:ext uri="{BB962C8B-B14F-4D97-AF65-F5344CB8AC3E}">
        <p14:creationId xmlns:p14="http://schemas.microsoft.com/office/powerpoint/2010/main" val="10665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883ADC-2E90-8B4D-B6E5-8C4CBAE9E92B}" type="datetimeFigureOut">
              <a:rPr lang="en-US" smtClean="0"/>
              <a:t>2/19/23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379A6-1CBA-0B4D-A28F-3849E6DC1CB9}" type="slidenum">
              <a:rPr lang="en-US" smtClean="0"/>
              <a:t>‹#›</a:t>
            </a:fld>
            <a:endParaRPr lang="en-US"/>
          </a:p>
        </p:txBody>
      </p:sp>
    </p:spTree>
    <p:extLst>
      <p:ext uri="{BB962C8B-B14F-4D97-AF65-F5344CB8AC3E}">
        <p14:creationId xmlns:p14="http://schemas.microsoft.com/office/powerpoint/2010/main" val="102917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883ADC-2E90-8B4D-B6E5-8C4CBAE9E92B}" type="datetimeFigureOut">
              <a:rPr lang="en-US" smtClean="0"/>
              <a:t>2/19/23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379A6-1CBA-0B4D-A28F-3849E6DC1CB9}" type="slidenum">
              <a:rPr lang="en-US" smtClean="0"/>
              <a:t>‹#›</a:t>
            </a:fld>
            <a:endParaRPr lang="en-US"/>
          </a:p>
        </p:txBody>
      </p:sp>
    </p:spTree>
    <p:extLst>
      <p:ext uri="{BB962C8B-B14F-4D97-AF65-F5344CB8AC3E}">
        <p14:creationId xmlns:p14="http://schemas.microsoft.com/office/powerpoint/2010/main" val="144747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883ADC-2E90-8B4D-B6E5-8C4CBAE9E92B}" type="datetimeFigureOut">
              <a:rPr lang="en-US" smtClean="0"/>
              <a:t>2/19/23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6379A6-1CBA-0B4D-A28F-3849E6DC1CB9}" type="slidenum">
              <a:rPr lang="en-US" smtClean="0"/>
              <a:t>‹#›</a:t>
            </a:fld>
            <a:endParaRPr lang="en-US"/>
          </a:p>
        </p:txBody>
      </p:sp>
    </p:spTree>
    <p:extLst>
      <p:ext uri="{BB962C8B-B14F-4D97-AF65-F5344CB8AC3E}">
        <p14:creationId xmlns:p14="http://schemas.microsoft.com/office/powerpoint/2010/main" val="291327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883ADC-2E90-8B4D-B6E5-8C4CBAE9E92B}" type="datetimeFigureOut">
              <a:rPr lang="en-US" smtClean="0"/>
              <a:t>2/19/23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6379A6-1CBA-0B4D-A28F-3849E6DC1CB9}" type="slidenum">
              <a:rPr lang="en-US" smtClean="0"/>
              <a:t>‹#›</a:t>
            </a:fld>
            <a:endParaRPr lang="en-US"/>
          </a:p>
        </p:txBody>
      </p:sp>
    </p:spTree>
    <p:extLst>
      <p:ext uri="{BB962C8B-B14F-4D97-AF65-F5344CB8AC3E}">
        <p14:creationId xmlns:p14="http://schemas.microsoft.com/office/powerpoint/2010/main" val="32173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83ADC-2E90-8B4D-B6E5-8C4CBAE9E92B}" type="datetimeFigureOut">
              <a:rPr lang="en-US" smtClean="0"/>
              <a:t>2/19/23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6379A6-1CBA-0B4D-A28F-3849E6DC1CB9}" type="slidenum">
              <a:rPr lang="en-US" smtClean="0"/>
              <a:t>‹#›</a:t>
            </a:fld>
            <a:endParaRPr lang="en-US"/>
          </a:p>
        </p:txBody>
      </p:sp>
    </p:spTree>
    <p:extLst>
      <p:ext uri="{BB962C8B-B14F-4D97-AF65-F5344CB8AC3E}">
        <p14:creationId xmlns:p14="http://schemas.microsoft.com/office/powerpoint/2010/main" val="360041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883ADC-2E90-8B4D-B6E5-8C4CBAE9E92B}" type="datetimeFigureOut">
              <a:rPr lang="en-US" smtClean="0"/>
              <a:t>2/19/23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379A6-1CBA-0B4D-A28F-3849E6DC1CB9}" type="slidenum">
              <a:rPr lang="en-US" smtClean="0"/>
              <a:t>‹#›</a:t>
            </a:fld>
            <a:endParaRPr lang="en-US"/>
          </a:p>
        </p:txBody>
      </p:sp>
    </p:spTree>
    <p:extLst>
      <p:ext uri="{BB962C8B-B14F-4D97-AF65-F5344CB8AC3E}">
        <p14:creationId xmlns:p14="http://schemas.microsoft.com/office/powerpoint/2010/main" val="1637227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883ADC-2E90-8B4D-B6E5-8C4CBAE9E92B}" type="datetimeFigureOut">
              <a:rPr lang="en-US" smtClean="0"/>
              <a:t>2/19/23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379A6-1CBA-0B4D-A28F-3849E6DC1CB9}" type="slidenum">
              <a:rPr lang="en-US" smtClean="0"/>
              <a:t>‹#›</a:t>
            </a:fld>
            <a:endParaRPr lang="en-US"/>
          </a:p>
        </p:txBody>
      </p:sp>
    </p:spTree>
    <p:extLst>
      <p:ext uri="{BB962C8B-B14F-4D97-AF65-F5344CB8AC3E}">
        <p14:creationId xmlns:p14="http://schemas.microsoft.com/office/powerpoint/2010/main" val="164367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83ADC-2E90-8B4D-B6E5-8C4CBAE9E92B}" type="datetimeFigureOut">
              <a:rPr lang="en-US" smtClean="0"/>
              <a:t>2/19/23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379A6-1CBA-0B4D-A28F-3849E6DC1CB9}" type="slidenum">
              <a:rPr lang="en-US" smtClean="0"/>
              <a:t>‹#›</a:t>
            </a:fld>
            <a:endParaRPr lang="en-US"/>
          </a:p>
        </p:txBody>
      </p:sp>
    </p:spTree>
    <p:extLst>
      <p:ext uri="{BB962C8B-B14F-4D97-AF65-F5344CB8AC3E}">
        <p14:creationId xmlns:p14="http://schemas.microsoft.com/office/powerpoint/2010/main" val="4115957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1+Peter+3%3A21&amp;version=NRSVA#fen-NRSVA-30428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3656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880" y="256540"/>
            <a:ext cx="877824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035" name="Straight Connector 1034">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71700" y="5768204"/>
            <a:ext cx="4800600" cy="0"/>
          </a:xfrm>
          <a:prstGeom prst="line">
            <a:avLst/>
          </a:prstGeom>
          <a:ln>
            <a:solidFill>
              <a:srgbClr val="36567B"/>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F05B2AE-124C-BF0C-B17D-49B4EFD95DDE}"/>
              </a:ext>
            </a:extLst>
          </p:cNvPr>
          <p:cNvSpPr>
            <a:spLocks noGrp="1"/>
          </p:cNvSpPr>
          <p:nvPr>
            <p:ph type="ctrTitle"/>
          </p:nvPr>
        </p:nvSpPr>
        <p:spPr>
          <a:xfrm>
            <a:off x="832485" y="4277356"/>
            <a:ext cx="7475220" cy="1560320"/>
          </a:xfrm>
        </p:spPr>
        <p:txBody>
          <a:bodyPr>
            <a:normAutofit/>
          </a:bodyPr>
          <a:lstStyle/>
          <a:p>
            <a:r>
              <a:rPr lang="en-US" sz="5000" dirty="0">
                <a:solidFill>
                  <a:srgbClr val="36567B"/>
                </a:solidFill>
              </a:rPr>
              <a:t>What About Baptism?</a:t>
            </a:r>
          </a:p>
        </p:txBody>
      </p:sp>
      <p:sp>
        <p:nvSpPr>
          <p:cNvPr id="3" name="Subtitle 2">
            <a:extLst>
              <a:ext uri="{FF2B5EF4-FFF2-40B4-BE49-F238E27FC236}">
                <a16:creationId xmlns:a16="http://schemas.microsoft.com/office/drawing/2014/main" id="{A8C952AE-3764-9347-1C12-28A2A17718ED}"/>
              </a:ext>
            </a:extLst>
          </p:cNvPr>
          <p:cNvSpPr>
            <a:spLocks noGrp="1"/>
          </p:cNvSpPr>
          <p:nvPr>
            <p:ph type="subTitle" idx="1"/>
          </p:nvPr>
        </p:nvSpPr>
        <p:spPr>
          <a:xfrm>
            <a:off x="1282147" y="5799489"/>
            <a:ext cx="6575895" cy="440822"/>
          </a:xfrm>
        </p:spPr>
        <p:txBody>
          <a:bodyPr>
            <a:normAutofit/>
          </a:bodyPr>
          <a:lstStyle/>
          <a:p>
            <a:r>
              <a:rPr lang="en-US" sz="1700" dirty="0">
                <a:solidFill>
                  <a:srgbClr val="36567B"/>
                </a:solidFill>
              </a:rPr>
              <a:t>Biblical Talking Points</a:t>
            </a:r>
          </a:p>
        </p:txBody>
      </p:sp>
      <p:pic>
        <p:nvPicPr>
          <p:cNvPr id="1026" name="Picture 2" descr="Free Lake Water photo and picture">
            <a:extLst>
              <a:ext uri="{FF2B5EF4-FFF2-40B4-BE49-F238E27FC236}">
                <a16:creationId xmlns:a16="http://schemas.microsoft.com/office/drawing/2014/main" id="{7AF21242-10F6-5B07-DACB-CE28978887C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973" b="1"/>
          <a:stretch/>
        </p:blipFill>
        <p:spPr bwMode="auto">
          <a:xfrm>
            <a:off x="182880" y="256540"/>
            <a:ext cx="8778240" cy="3764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669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0BC131-E86F-616F-98E5-C9536DFD5339}"/>
              </a:ext>
            </a:extLst>
          </p:cNvPr>
          <p:cNvSpPr>
            <a:spLocks noGrp="1"/>
          </p:cNvSpPr>
          <p:nvPr>
            <p:ph type="title"/>
          </p:nvPr>
        </p:nvSpPr>
        <p:spPr>
          <a:xfrm>
            <a:off x="1028699" y="294538"/>
            <a:ext cx="7421963" cy="1033669"/>
          </a:xfrm>
        </p:spPr>
        <p:txBody>
          <a:bodyPr>
            <a:normAutofit/>
          </a:bodyPr>
          <a:lstStyle/>
          <a:p>
            <a:r>
              <a:rPr lang="en-US" sz="4800" b="1" i="1" dirty="0">
                <a:solidFill>
                  <a:srgbClr val="FFFFFF"/>
                </a:solidFill>
              </a:rPr>
              <a:t>Baptism is not a work!</a:t>
            </a:r>
          </a:p>
        </p:txBody>
      </p:sp>
      <p:sp>
        <p:nvSpPr>
          <p:cNvPr id="3" name="Content Placeholder 2">
            <a:extLst>
              <a:ext uri="{FF2B5EF4-FFF2-40B4-BE49-F238E27FC236}">
                <a16:creationId xmlns:a16="http://schemas.microsoft.com/office/drawing/2014/main" id="{FD6B0054-A2A5-93AA-FB01-0499D3E4E692}"/>
              </a:ext>
            </a:extLst>
          </p:cNvPr>
          <p:cNvSpPr>
            <a:spLocks noGrp="1"/>
          </p:cNvSpPr>
          <p:nvPr>
            <p:ph idx="1"/>
          </p:nvPr>
        </p:nvSpPr>
        <p:spPr>
          <a:xfrm>
            <a:off x="1028699" y="1891970"/>
            <a:ext cx="7293023" cy="4544925"/>
          </a:xfrm>
        </p:spPr>
        <p:txBody>
          <a:bodyPr anchor="ctr">
            <a:normAutofit/>
          </a:bodyPr>
          <a:lstStyle/>
          <a:p>
            <a:r>
              <a:rPr lang="en-US" dirty="0"/>
              <a:t>“And He said to them, “Go into all the world and preach the gospel to all creation. “The one who has believed and has been baptized will be saved; but the one who has not believed will be condemned.” (Mark 16:15-16)</a:t>
            </a:r>
          </a:p>
          <a:p>
            <a:r>
              <a:rPr lang="en-US" dirty="0"/>
              <a:t>“Peter said to them, “Repent, and each of you be baptized in the name of Jesus Christ for the forgiveness of your sins; and you will receive the gift of the Holy Spirit.” (Acts 2:38)</a:t>
            </a:r>
          </a:p>
        </p:txBody>
      </p:sp>
    </p:spTree>
    <p:extLst>
      <p:ext uri="{BB962C8B-B14F-4D97-AF65-F5344CB8AC3E}">
        <p14:creationId xmlns:p14="http://schemas.microsoft.com/office/powerpoint/2010/main" val="365464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0BC131-E86F-616F-98E5-C9536DFD5339}"/>
              </a:ext>
            </a:extLst>
          </p:cNvPr>
          <p:cNvSpPr>
            <a:spLocks noGrp="1"/>
          </p:cNvSpPr>
          <p:nvPr>
            <p:ph type="title"/>
          </p:nvPr>
        </p:nvSpPr>
        <p:spPr>
          <a:xfrm>
            <a:off x="1028699" y="294538"/>
            <a:ext cx="7421963" cy="1033669"/>
          </a:xfrm>
        </p:spPr>
        <p:txBody>
          <a:bodyPr>
            <a:normAutofit/>
          </a:bodyPr>
          <a:lstStyle/>
          <a:p>
            <a:r>
              <a:rPr lang="en-US" sz="4800" b="1" i="1" dirty="0">
                <a:solidFill>
                  <a:srgbClr val="FFFFFF"/>
                </a:solidFill>
              </a:rPr>
              <a:t>Baptism is an appeal to God!</a:t>
            </a:r>
          </a:p>
        </p:txBody>
      </p:sp>
      <p:sp>
        <p:nvSpPr>
          <p:cNvPr id="3" name="Content Placeholder 2">
            <a:extLst>
              <a:ext uri="{FF2B5EF4-FFF2-40B4-BE49-F238E27FC236}">
                <a16:creationId xmlns:a16="http://schemas.microsoft.com/office/drawing/2014/main" id="{FD6B0054-A2A5-93AA-FB01-0499D3E4E692}"/>
              </a:ext>
            </a:extLst>
          </p:cNvPr>
          <p:cNvSpPr>
            <a:spLocks noGrp="1"/>
          </p:cNvSpPr>
          <p:nvPr>
            <p:ph idx="1"/>
          </p:nvPr>
        </p:nvSpPr>
        <p:spPr>
          <a:xfrm>
            <a:off x="1028699" y="1891970"/>
            <a:ext cx="7293023" cy="4544925"/>
          </a:xfrm>
        </p:spPr>
        <p:txBody>
          <a:bodyPr anchor="ctr">
            <a:normAutofit/>
          </a:bodyPr>
          <a:lstStyle/>
          <a:p>
            <a:r>
              <a:rPr lang="en-US" sz="2400" dirty="0"/>
              <a:t>“Corresponding to that, baptism now saves you—not the removal of dirt from the flesh, but an appeal to God for a good conscience—through the resurrection of Jesus Christ,” (1 Peter 3:21 NASB)</a:t>
            </a:r>
          </a:p>
          <a:p>
            <a:r>
              <a:rPr lang="en-US" sz="2400" dirty="0"/>
              <a:t>“Baptism, which corresponds to this, now saves you, not as a removal of dirt from the body but as an appeal to God for a good conscience, through the resurrection of Jesus Christ,” (1 Peter 3:21 ESV)</a:t>
            </a:r>
          </a:p>
          <a:p>
            <a:r>
              <a:rPr lang="en-US" sz="2400" dirty="0"/>
              <a:t>“And baptism, which this prefigured, now saves you—not as a removal of dirt from the body, but as an appeal to God for</a:t>
            </a:r>
            <a:r>
              <a:rPr lang="en-US" sz="2400" baseline="30000" dirty="0"/>
              <a:t>[</a:t>
            </a:r>
            <a:r>
              <a:rPr lang="en-US" sz="2400" baseline="30000" dirty="0">
                <a:hlinkClick r:id="rId2" tooltip="See footnote a"/>
              </a:rPr>
              <a:t>a</a:t>
            </a:r>
            <a:r>
              <a:rPr lang="en-US" sz="2400" baseline="30000" dirty="0"/>
              <a:t>]</a:t>
            </a:r>
            <a:r>
              <a:rPr lang="en-US" sz="2400" dirty="0"/>
              <a:t> a good conscience, through the resurrection of Jesus Christ,” (1 Peter 3:21 NRSV)</a:t>
            </a:r>
          </a:p>
        </p:txBody>
      </p:sp>
    </p:spTree>
    <p:extLst>
      <p:ext uri="{BB962C8B-B14F-4D97-AF65-F5344CB8AC3E}">
        <p14:creationId xmlns:p14="http://schemas.microsoft.com/office/powerpoint/2010/main" val="76313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0BC131-E86F-616F-98E5-C9536DFD5339}"/>
              </a:ext>
            </a:extLst>
          </p:cNvPr>
          <p:cNvSpPr>
            <a:spLocks noGrp="1"/>
          </p:cNvSpPr>
          <p:nvPr>
            <p:ph type="title"/>
          </p:nvPr>
        </p:nvSpPr>
        <p:spPr>
          <a:xfrm>
            <a:off x="1028699" y="294538"/>
            <a:ext cx="7421963" cy="1033669"/>
          </a:xfrm>
        </p:spPr>
        <p:txBody>
          <a:bodyPr>
            <a:noAutofit/>
          </a:bodyPr>
          <a:lstStyle/>
          <a:p>
            <a:r>
              <a:rPr lang="en-US" sz="3200" b="1" i="1" dirty="0">
                <a:solidFill>
                  <a:srgbClr val="FFFFFF"/>
                </a:solidFill>
              </a:rPr>
              <a:t>Baptism is an appeal to God for cleansing!</a:t>
            </a:r>
          </a:p>
        </p:txBody>
      </p:sp>
      <p:sp>
        <p:nvSpPr>
          <p:cNvPr id="3" name="Content Placeholder 2">
            <a:extLst>
              <a:ext uri="{FF2B5EF4-FFF2-40B4-BE49-F238E27FC236}">
                <a16:creationId xmlns:a16="http://schemas.microsoft.com/office/drawing/2014/main" id="{FD6B0054-A2A5-93AA-FB01-0499D3E4E692}"/>
              </a:ext>
            </a:extLst>
          </p:cNvPr>
          <p:cNvSpPr>
            <a:spLocks noGrp="1"/>
          </p:cNvSpPr>
          <p:nvPr>
            <p:ph idx="1"/>
          </p:nvPr>
        </p:nvSpPr>
        <p:spPr>
          <a:xfrm>
            <a:off x="1028699" y="1891970"/>
            <a:ext cx="7293023" cy="4544925"/>
          </a:xfrm>
        </p:spPr>
        <p:txBody>
          <a:bodyPr anchor="ctr">
            <a:normAutofit lnSpcReduction="10000"/>
          </a:bodyPr>
          <a:lstStyle/>
          <a:p>
            <a:r>
              <a:rPr lang="en-US" sz="2400" dirty="0"/>
              <a:t>“Now why do you delay? Get up and be baptized, and wash away your sins, calling on His name.” (Acts 22:16)</a:t>
            </a:r>
          </a:p>
          <a:p>
            <a:r>
              <a:rPr lang="en-US" sz="2400" dirty="0"/>
              <a:t>“Such were some of you; but you were washed, but you were sanctified, but you were justified in the name of the Lord Jesus Christ and in the Spirit of our God.” (1 Corinthians 6:11)</a:t>
            </a:r>
          </a:p>
          <a:p>
            <a:r>
              <a:rPr lang="en-US" sz="2400" dirty="0"/>
              <a:t>“He saved us, not on the basis of deeds which we have done in righteousness, but according to His mercy, by the washing of regeneration and renewing by the Holy Spirit, whom He poured out upon us richly through Jesus Christ our Savior, so that being justified by His grace we would be made heirs according to the hope of eternal life.” (Titus 3:5-7)</a:t>
            </a:r>
          </a:p>
        </p:txBody>
      </p:sp>
    </p:spTree>
    <p:extLst>
      <p:ext uri="{BB962C8B-B14F-4D97-AF65-F5344CB8AC3E}">
        <p14:creationId xmlns:p14="http://schemas.microsoft.com/office/powerpoint/2010/main" val="3636634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0BC131-E86F-616F-98E5-C9536DFD5339}"/>
              </a:ext>
            </a:extLst>
          </p:cNvPr>
          <p:cNvSpPr>
            <a:spLocks noGrp="1"/>
          </p:cNvSpPr>
          <p:nvPr>
            <p:ph type="title"/>
          </p:nvPr>
        </p:nvSpPr>
        <p:spPr>
          <a:xfrm>
            <a:off x="1028699" y="294538"/>
            <a:ext cx="7421963" cy="1033669"/>
          </a:xfrm>
        </p:spPr>
        <p:txBody>
          <a:bodyPr>
            <a:noAutofit/>
          </a:bodyPr>
          <a:lstStyle/>
          <a:p>
            <a:r>
              <a:rPr lang="en-US" sz="3200" b="1" i="1" dirty="0">
                <a:solidFill>
                  <a:srgbClr val="FFFFFF"/>
                </a:solidFill>
              </a:rPr>
              <a:t>Baptism is a death, burial and resurrection!</a:t>
            </a:r>
          </a:p>
        </p:txBody>
      </p:sp>
      <p:sp>
        <p:nvSpPr>
          <p:cNvPr id="3" name="Content Placeholder 2">
            <a:extLst>
              <a:ext uri="{FF2B5EF4-FFF2-40B4-BE49-F238E27FC236}">
                <a16:creationId xmlns:a16="http://schemas.microsoft.com/office/drawing/2014/main" id="{FD6B0054-A2A5-93AA-FB01-0499D3E4E692}"/>
              </a:ext>
            </a:extLst>
          </p:cNvPr>
          <p:cNvSpPr>
            <a:spLocks noGrp="1"/>
          </p:cNvSpPr>
          <p:nvPr>
            <p:ph idx="1"/>
          </p:nvPr>
        </p:nvSpPr>
        <p:spPr>
          <a:xfrm>
            <a:off x="1028699" y="1891970"/>
            <a:ext cx="7293023" cy="4544925"/>
          </a:xfrm>
        </p:spPr>
        <p:txBody>
          <a:bodyPr anchor="ctr">
            <a:normAutofit/>
          </a:bodyPr>
          <a:lstStyle/>
          <a:p>
            <a:r>
              <a:rPr lang="en-US" sz="2400" dirty="0"/>
              <a:t>“Or do you not know that all of us who have been baptized into Christ Jesus have been baptized into His death? Therefore we have been buried with Him through baptism into death, so that as Christ was raised from the dead through the glory of the Father, so we too might walk in newness of life.” (Romans 6:3-4)</a:t>
            </a:r>
          </a:p>
          <a:p>
            <a:r>
              <a:rPr lang="en-US" sz="2400" dirty="0"/>
              <a:t>“Now if we have died with Christ, we believe that we shall also live with Him, knowing that Christ, having been raised from the dead, is never to die again; death no longer is master over Him.” (Romans 6:8-9)</a:t>
            </a:r>
          </a:p>
        </p:txBody>
      </p:sp>
    </p:spTree>
    <p:extLst>
      <p:ext uri="{BB962C8B-B14F-4D97-AF65-F5344CB8AC3E}">
        <p14:creationId xmlns:p14="http://schemas.microsoft.com/office/powerpoint/2010/main" val="20631200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23</TotalTime>
  <Words>524</Words>
  <Application>Microsoft Macintosh PowerPoint</Application>
  <PresentationFormat>On-screen Show (4:3)</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What About Baptism?</vt:lpstr>
      <vt:lpstr>Baptism is not a work!</vt:lpstr>
      <vt:lpstr>Baptism is an appeal to God!</vt:lpstr>
      <vt:lpstr>Baptism is an appeal to God for cleansing!</vt:lpstr>
      <vt:lpstr>Baptism is a death, burial and resurrection!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About Baptism?</dc:title>
  <dc:creator>Sid Latham</dc:creator>
  <cp:lastModifiedBy>Sid Latham</cp:lastModifiedBy>
  <cp:revision>1</cp:revision>
  <dcterms:created xsi:type="dcterms:W3CDTF">2023-02-19T11:21:50Z</dcterms:created>
  <dcterms:modified xsi:type="dcterms:W3CDTF">2023-02-19T11:45:22Z</dcterms:modified>
</cp:coreProperties>
</file>