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8" r:id="rId3"/>
    <p:sldId id="260" r:id="rId4"/>
    <p:sldId id="261" r:id="rId5"/>
    <p:sldId id="262" r:id="rId6"/>
    <p:sldId id="259" r:id="rId7"/>
    <p:sldId id="264"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4A62"/>
    <a:srgbClr val="836D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165175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3955625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113015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318669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427291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110141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328401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42143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132717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235034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696A00-C9A0-4E5C-ADD0-A1D43AD61642}" type="datetimeFigureOut">
              <a:rPr lang="en-US" smtClean="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AE788F-4807-46BC-A421-9D03E2FA6FA7}" type="slidenum">
              <a:rPr lang="en-US" smtClean="0"/>
              <a:t>‹#›</a:t>
            </a:fld>
            <a:endParaRPr lang="en-US" dirty="0"/>
          </a:p>
        </p:txBody>
      </p:sp>
    </p:spTree>
    <p:extLst>
      <p:ext uri="{BB962C8B-B14F-4D97-AF65-F5344CB8AC3E}">
        <p14:creationId xmlns:p14="http://schemas.microsoft.com/office/powerpoint/2010/main" val="226651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14A6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96A00-C9A0-4E5C-ADD0-A1D43AD61642}" type="datetimeFigureOut">
              <a:rPr lang="en-US" smtClean="0"/>
              <a:t>2/19/2023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E788F-4807-46BC-A421-9D03E2FA6FA7}" type="slidenum">
              <a:rPr lang="en-US" smtClean="0"/>
              <a:t>‹#›</a:t>
            </a:fld>
            <a:endParaRPr lang="en-US" dirty="0"/>
          </a:p>
        </p:txBody>
      </p:sp>
    </p:spTree>
    <p:extLst>
      <p:ext uri="{BB962C8B-B14F-4D97-AF65-F5344CB8AC3E}">
        <p14:creationId xmlns:p14="http://schemas.microsoft.com/office/powerpoint/2010/main" val="120614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4FD80A-0C85-810E-7C9F-1549A8B13F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7873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36D28-7AAF-9486-ECBC-D0EED53B1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357371-D5B4-DEAB-DECE-B0AAD4D1EF65}"/>
              </a:ext>
            </a:extLst>
          </p:cNvPr>
          <p:cNvSpPr txBox="1"/>
          <p:nvPr/>
        </p:nvSpPr>
        <p:spPr>
          <a:xfrm>
            <a:off x="577516" y="1561245"/>
            <a:ext cx="7988968" cy="3735510"/>
          </a:xfrm>
          <a:prstGeom prst="rect">
            <a:avLst/>
          </a:prstGeom>
          <a:noFill/>
        </p:spPr>
        <p:txBody>
          <a:bodyPr wrap="square">
            <a:spAutoFit/>
          </a:bodyPr>
          <a:lstStyle/>
          <a:p>
            <a:pPr marL="0" marR="0" algn="ctr">
              <a:lnSpc>
                <a:spcPct val="107000"/>
              </a:lnSpc>
              <a:spcBef>
                <a:spcPts val="0"/>
              </a:spcBef>
              <a:spcAft>
                <a:spcPts val="0"/>
              </a:spcAft>
            </a:pP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Matthew 5:1-3</a:t>
            </a:r>
          </a:p>
          <a:p>
            <a:pPr marL="0" marR="0" algn="ctr">
              <a:lnSpc>
                <a:spcPct val="107000"/>
              </a:lnSpc>
              <a:spcBef>
                <a:spcPts val="0"/>
              </a:spcBef>
              <a:spcAft>
                <a:spcPts val="0"/>
              </a:spcAft>
            </a:pPr>
            <a:endParaRPr lang="en-US" sz="8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Seeing the crowds, he went up on the mountain, and when he sat down, his disciples came to him. And he opened his mouth and taught them saying: “Blessed are the poor in spirit for theirs is the Kingdom of heaven. </a:t>
            </a:r>
          </a:p>
        </p:txBody>
      </p:sp>
    </p:spTree>
    <p:extLst>
      <p:ext uri="{BB962C8B-B14F-4D97-AF65-F5344CB8AC3E}">
        <p14:creationId xmlns:p14="http://schemas.microsoft.com/office/powerpoint/2010/main" val="94892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9EB9DD-7157-13F5-4F6C-F1822A0A302A}"/>
              </a:ext>
            </a:extLst>
          </p:cNvPr>
          <p:cNvPicPr>
            <a:picLocks noChangeAspect="1"/>
          </p:cNvPicPr>
          <p:nvPr/>
        </p:nvPicPr>
        <p:blipFill rotWithShape="1">
          <a:blip r:embed="rId2">
            <a:extLst>
              <a:ext uri="{28A0092B-C50C-407E-A947-70E740481C1C}">
                <a14:useLocalDpi xmlns:a14="http://schemas.microsoft.com/office/drawing/2010/main" val="0"/>
              </a:ext>
            </a:extLst>
          </a:blip>
          <a:srcRect l="58149" b="54428"/>
          <a:stretch/>
        </p:blipFill>
        <p:spPr>
          <a:xfrm flipH="1">
            <a:off x="-11" y="-1"/>
            <a:ext cx="9144009" cy="7467601"/>
          </a:xfrm>
          <a:prstGeom prst="rect">
            <a:avLst/>
          </a:prstGeom>
        </p:spPr>
      </p:pic>
      <p:sp>
        <p:nvSpPr>
          <p:cNvPr id="4" name="TextBox 3">
            <a:extLst>
              <a:ext uri="{FF2B5EF4-FFF2-40B4-BE49-F238E27FC236}">
                <a16:creationId xmlns:a16="http://schemas.microsoft.com/office/drawing/2014/main" id="{E2357371-D5B4-DEAB-DECE-B0AAD4D1EF65}"/>
              </a:ext>
            </a:extLst>
          </p:cNvPr>
          <p:cNvSpPr txBox="1"/>
          <p:nvPr/>
        </p:nvSpPr>
        <p:spPr>
          <a:xfrm>
            <a:off x="341145" y="488280"/>
            <a:ext cx="8461709" cy="3274423"/>
          </a:xfrm>
          <a:prstGeom prst="rect">
            <a:avLst/>
          </a:prstGeom>
          <a:noFill/>
        </p:spPr>
        <p:txBody>
          <a:bodyPr wrap="square">
            <a:spAutoFit/>
          </a:bodyPr>
          <a:lstStyle/>
          <a:p>
            <a:pPr marL="0" marR="0">
              <a:lnSpc>
                <a:spcPct val="107000"/>
              </a:lnSpc>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Poor in Spirit  </a:t>
            </a:r>
          </a:p>
          <a:p>
            <a:pPr marL="0" marR="0">
              <a:lnSpc>
                <a:spcPct val="107000"/>
              </a:lnSpc>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0"/>
              </a:spcAft>
              <a:buFontTx/>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A recognition of our spiritual poverty without God (Jn. 15:5; Lk. 15:18-19).</a:t>
            </a:r>
          </a:p>
          <a:p>
            <a:pPr marL="571500" marR="0" indent="-571500">
              <a:lnSpc>
                <a:spcPct val="107000"/>
              </a:lnSpc>
              <a:spcBef>
                <a:spcPts val="0"/>
              </a:spcBef>
              <a:spcAft>
                <a:spcPts val="0"/>
              </a:spcAft>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0"/>
              </a:spcAft>
              <a:buFontTx/>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Necessary if we are going to be conformed to His image.</a:t>
            </a:r>
          </a:p>
        </p:txBody>
      </p:sp>
    </p:spTree>
    <p:extLst>
      <p:ext uri="{BB962C8B-B14F-4D97-AF65-F5344CB8AC3E}">
        <p14:creationId xmlns:p14="http://schemas.microsoft.com/office/powerpoint/2010/main" val="147996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36D28-7AAF-9486-ECBC-D0EED53B1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357371-D5B4-DEAB-DECE-B0AAD4D1EF65}"/>
              </a:ext>
            </a:extLst>
          </p:cNvPr>
          <p:cNvSpPr txBox="1"/>
          <p:nvPr/>
        </p:nvSpPr>
        <p:spPr>
          <a:xfrm>
            <a:off x="341145" y="259680"/>
            <a:ext cx="8461709" cy="6793335"/>
          </a:xfrm>
          <a:prstGeom prst="rect">
            <a:avLst/>
          </a:prstGeom>
          <a:noFill/>
        </p:spPr>
        <p:txBody>
          <a:bodyPr wrap="square">
            <a:spAutoFit/>
          </a:bodyPr>
          <a:lstStyle/>
          <a:p>
            <a:pPr>
              <a:lnSpc>
                <a:spcPct val="107000"/>
              </a:lnSpc>
            </a:pPr>
            <a:r>
              <a:rPr lang="en-US" sz="3600" b="1" dirty="0">
                <a:latin typeface="Arial Narrow" panose="020B0606020202030204" pitchFamily="34" charset="0"/>
                <a:ea typeface="Calibri" panose="020F0502020204030204" pitchFamily="34" charset="0"/>
                <a:cs typeface="Times New Roman" panose="02020603050405020304" pitchFamily="18" charset="0"/>
              </a:rPr>
              <a:t>Luke 18:9-14</a:t>
            </a:r>
          </a:p>
          <a:p>
            <a:pPr>
              <a:lnSpc>
                <a:spcPct val="107000"/>
              </a:lnSpc>
            </a:pPr>
            <a:endParaRPr lang="en-US" sz="1000" b="1"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3600" dirty="0">
                <a:latin typeface="Arial Narrow" panose="020B0606020202030204" pitchFamily="34" charset="0"/>
                <a:ea typeface="Calibri" panose="020F0502020204030204" pitchFamily="34" charset="0"/>
                <a:cs typeface="Times New Roman" panose="02020603050405020304" pitchFamily="18" charset="0"/>
              </a:rPr>
              <a:t>He also told this parable to some who trusted in themselves that they were righteous, and treated others with contempt: “Two men went up into the temple to pray, one a Pharisee and the other a tax collector. The Pharisee, standing by himself, prayed thus: ‘God, I think you that I am not like the other men, extortioners, unjust, adulterers, or even like this tax collector. I fast twice a week; I give tithes of all that I get.’</a:t>
            </a:r>
          </a:p>
          <a:p>
            <a:pPr marL="0" marR="0">
              <a:lnSpc>
                <a:spcPct val="107000"/>
              </a:lnSpc>
              <a:spcBef>
                <a:spcPts val="0"/>
              </a:spcBef>
              <a:spcAft>
                <a:spcPts val="0"/>
              </a:spcAft>
            </a:pPr>
            <a:endParaRPr lang="en-US" sz="44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27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36D28-7AAF-9486-ECBC-D0EED53B1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357371-D5B4-DEAB-DECE-B0AAD4D1EF65}"/>
              </a:ext>
            </a:extLst>
          </p:cNvPr>
          <p:cNvSpPr txBox="1"/>
          <p:nvPr/>
        </p:nvSpPr>
        <p:spPr>
          <a:xfrm>
            <a:off x="341145" y="259680"/>
            <a:ext cx="8461709" cy="4954048"/>
          </a:xfrm>
          <a:prstGeom prst="rect">
            <a:avLst/>
          </a:prstGeom>
          <a:noFill/>
        </p:spPr>
        <p:txBody>
          <a:bodyPr wrap="square">
            <a:spAutoFit/>
          </a:bodyPr>
          <a:lstStyle/>
          <a:p>
            <a:pPr>
              <a:lnSpc>
                <a:spcPct val="107000"/>
              </a:lnSpc>
            </a:pPr>
            <a:r>
              <a:rPr lang="en-US" sz="3600" b="1" dirty="0">
                <a:latin typeface="Arial Narrow" panose="020B0606020202030204" pitchFamily="34" charset="0"/>
                <a:ea typeface="Calibri" panose="020F0502020204030204" pitchFamily="34" charset="0"/>
                <a:cs typeface="Times New Roman" panose="02020603050405020304" pitchFamily="18" charset="0"/>
              </a:rPr>
              <a:t>Luke 18:9-14</a:t>
            </a:r>
          </a:p>
          <a:p>
            <a:pPr>
              <a:lnSpc>
                <a:spcPct val="107000"/>
              </a:lnSpc>
            </a:pPr>
            <a:endParaRPr lang="en-US" sz="1000" b="1"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3600" dirty="0">
                <a:latin typeface="Arial Narrow" panose="020B0606020202030204" pitchFamily="34" charset="0"/>
                <a:ea typeface="Calibri" panose="020F0502020204030204" pitchFamily="34" charset="0"/>
                <a:cs typeface="Times New Roman" panose="02020603050405020304" pitchFamily="18" charset="0"/>
              </a:rPr>
              <a:t>But the tax collector, standing far off, would not even lift up his eyes to heaven, but beat his breast, saying, ‘God, be merciful to me, a sinner!’ I tell you, this man went down to his house justified rather than the other. For everyone who exalts himself will be humbled, but the one who humbles himself will be exalted.”</a:t>
            </a:r>
            <a:endParaRPr lang="en-US" sz="44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382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644D5A-08DD-5D35-5CBF-F660C5798F0A}"/>
              </a:ext>
            </a:extLst>
          </p:cNvPr>
          <p:cNvPicPr>
            <a:picLocks noChangeAspect="1"/>
          </p:cNvPicPr>
          <p:nvPr/>
        </p:nvPicPr>
        <p:blipFill rotWithShape="1">
          <a:blip r:embed="rId2">
            <a:extLst>
              <a:ext uri="{28A0092B-C50C-407E-A947-70E740481C1C}">
                <a14:useLocalDpi xmlns:a14="http://schemas.microsoft.com/office/drawing/2010/main" val="0"/>
              </a:ext>
            </a:extLst>
          </a:blip>
          <a:srcRect l="58149" b="54428"/>
          <a:stretch/>
        </p:blipFill>
        <p:spPr>
          <a:xfrm flipH="1">
            <a:off x="-11" y="-1"/>
            <a:ext cx="9144009" cy="7467601"/>
          </a:xfrm>
          <a:prstGeom prst="rect">
            <a:avLst/>
          </a:prstGeom>
        </p:spPr>
      </p:pic>
      <p:sp>
        <p:nvSpPr>
          <p:cNvPr id="3" name="TextBox 2">
            <a:extLst>
              <a:ext uri="{FF2B5EF4-FFF2-40B4-BE49-F238E27FC236}">
                <a16:creationId xmlns:a16="http://schemas.microsoft.com/office/drawing/2014/main" id="{5AC99F59-55D2-F380-9E3D-F19D7EED562C}"/>
              </a:ext>
            </a:extLst>
          </p:cNvPr>
          <p:cNvSpPr txBox="1"/>
          <p:nvPr/>
        </p:nvSpPr>
        <p:spPr>
          <a:xfrm>
            <a:off x="341138" y="326355"/>
            <a:ext cx="8461709" cy="7292253"/>
          </a:xfrm>
          <a:prstGeom prst="rect">
            <a:avLst/>
          </a:prstGeom>
          <a:noFill/>
        </p:spPr>
        <p:txBody>
          <a:bodyPr wrap="square">
            <a:spAutoFit/>
          </a:bodyPr>
          <a:lstStyle/>
          <a:p>
            <a:pPr marL="0" marR="0">
              <a:lnSpc>
                <a:spcPct val="107000"/>
              </a:lnSpc>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Recognizing Our Spiritual Poverty</a:t>
            </a:r>
          </a:p>
          <a:p>
            <a:pPr marL="0" marR="0">
              <a:lnSpc>
                <a:spcPct val="107000"/>
              </a:lnSpc>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Honesty </a:t>
            </a:r>
          </a:p>
          <a:p>
            <a:pPr marL="571500" marR="0" indent="-571500">
              <a:lnSpc>
                <a:spcPct val="107000"/>
              </a:lnSpc>
              <a:spcBef>
                <a:spcPts val="0"/>
              </a:spcBef>
              <a:spcAft>
                <a:spcPts val="0"/>
              </a:spcAft>
              <a:buFont typeface="Arial" panose="020B0604020202020204" pitchFamily="34" charset="0"/>
              <a:buChar char="•"/>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None of us can say, “I don’t need Jesus” (Is. 64:6)</a:t>
            </a:r>
          </a:p>
          <a:p>
            <a:pPr marL="1028700" lvl="1" indent="-571500">
              <a:lnSpc>
                <a:spcPct val="107000"/>
              </a:lnSpc>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We must see ourselves as the Bible does</a:t>
            </a:r>
          </a:p>
          <a:p>
            <a:pPr marL="1028700" lvl="1" indent="-571500">
              <a:lnSpc>
                <a:spcPct val="107000"/>
              </a:lnSpc>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485900" lvl="2" indent="-571500">
              <a:lnSpc>
                <a:spcPct val="107000"/>
              </a:lnSpc>
              <a:buFontTx/>
              <a:buChar char="-"/>
            </a:pPr>
            <a:r>
              <a:rPr lang="en-US" sz="3200" i="1" dirty="0">
                <a:latin typeface="Arial Narrow" panose="020B0606020202030204" pitchFamily="34" charset="0"/>
                <a:ea typeface="Calibri" panose="020F0502020204030204" pitchFamily="34" charset="0"/>
                <a:cs typeface="Times New Roman" panose="02020603050405020304" pitchFamily="18" charset="0"/>
              </a:rPr>
              <a:t>Unbelievers</a:t>
            </a:r>
            <a:r>
              <a:rPr lang="en-US" sz="3200" dirty="0">
                <a:latin typeface="Arial Narrow" panose="020B0606020202030204" pitchFamily="34" charset="0"/>
                <a:ea typeface="Calibri" panose="020F0502020204030204" pitchFamily="34" charset="0"/>
                <a:cs typeface="Times New Roman" panose="02020603050405020304" pitchFamily="18" charset="0"/>
              </a:rPr>
              <a:t> are dead in their trespasses     and sins (Eph. 2:1)</a:t>
            </a:r>
          </a:p>
          <a:p>
            <a:pPr marL="1485900" lvl="2" indent="-571500">
              <a:lnSpc>
                <a:spcPct val="107000"/>
              </a:lnSpc>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485900" lvl="2" indent="-571500">
              <a:lnSpc>
                <a:spcPct val="107000"/>
              </a:lnSpc>
              <a:buFontTx/>
              <a:buChar char="-"/>
            </a:pPr>
            <a:r>
              <a:rPr lang="en-US" sz="3200" i="1" dirty="0">
                <a:latin typeface="Arial Narrow" panose="020B0606020202030204" pitchFamily="34" charset="0"/>
                <a:ea typeface="Calibri" panose="020F0502020204030204" pitchFamily="34" charset="0"/>
                <a:cs typeface="Times New Roman" panose="02020603050405020304" pitchFamily="18" charset="0"/>
              </a:rPr>
              <a:t>Believers</a:t>
            </a:r>
            <a:r>
              <a:rPr lang="en-US" sz="3200" dirty="0">
                <a:latin typeface="Arial Narrow" panose="020B0606020202030204" pitchFamily="34" charset="0"/>
                <a:ea typeface="Calibri" panose="020F0502020204030204" pitchFamily="34" charset="0"/>
                <a:cs typeface="Times New Roman" panose="02020603050405020304" pitchFamily="18" charset="0"/>
              </a:rPr>
              <a:t> are as dependent sheep             and children (1 Jn. 3:1; Jn. 10:27)</a:t>
            </a:r>
          </a:p>
          <a:p>
            <a:pPr marL="1028700" lvl="1" indent="-571500">
              <a:lnSpc>
                <a:spcPct val="107000"/>
              </a:lnSpc>
              <a:buFontTx/>
              <a:buChar char="-"/>
            </a:pPr>
            <a:endParaRPr lang="en-US" sz="36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endParaRPr lang="en-US" sz="3600" b="1" dirty="0">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0"/>
              </a:spcAft>
              <a:buFontTx/>
              <a:buChar char="-"/>
            </a:pPr>
            <a:endParaRPr lang="en-US" sz="36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891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644D5A-08DD-5D35-5CBF-F660C5798F0A}"/>
              </a:ext>
            </a:extLst>
          </p:cNvPr>
          <p:cNvPicPr>
            <a:picLocks noChangeAspect="1"/>
          </p:cNvPicPr>
          <p:nvPr/>
        </p:nvPicPr>
        <p:blipFill rotWithShape="1">
          <a:blip r:embed="rId2">
            <a:extLst>
              <a:ext uri="{28A0092B-C50C-407E-A947-70E740481C1C}">
                <a14:useLocalDpi xmlns:a14="http://schemas.microsoft.com/office/drawing/2010/main" val="0"/>
              </a:ext>
            </a:extLst>
          </a:blip>
          <a:srcRect l="58149" b="54428"/>
          <a:stretch/>
        </p:blipFill>
        <p:spPr>
          <a:xfrm flipH="1">
            <a:off x="-11" y="-1"/>
            <a:ext cx="9144009" cy="7467601"/>
          </a:xfrm>
          <a:prstGeom prst="rect">
            <a:avLst/>
          </a:prstGeom>
        </p:spPr>
      </p:pic>
      <p:sp>
        <p:nvSpPr>
          <p:cNvPr id="3" name="TextBox 2">
            <a:extLst>
              <a:ext uri="{FF2B5EF4-FFF2-40B4-BE49-F238E27FC236}">
                <a16:creationId xmlns:a16="http://schemas.microsoft.com/office/drawing/2014/main" id="{5AC99F59-55D2-F380-9E3D-F19D7EED562C}"/>
              </a:ext>
            </a:extLst>
          </p:cNvPr>
          <p:cNvSpPr txBox="1"/>
          <p:nvPr/>
        </p:nvSpPr>
        <p:spPr>
          <a:xfrm>
            <a:off x="341138" y="326355"/>
            <a:ext cx="8461709" cy="7819192"/>
          </a:xfrm>
          <a:prstGeom prst="rect">
            <a:avLst/>
          </a:prstGeom>
          <a:noFill/>
        </p:spPr>
        <p:txBody>
          <a:bodyPr wrap="square">
            <a:spAutoFit/>
          </a:bodyPr>
          <a:lstStyle/>
          <a:p>
            <a:pPr marL="0" marR="0">
              <a:lnSpc>
                <a:spcPct val="107000"/>
              </a:lnSpc>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Recognizing Our Spiritual Poverty</a:t>
            </a:r>
          </a:p>
          <a:p>
            <a:pPr marL="0" marR="0">
              <a:lnSpc>
                <a:spcPct val="107000"/>
              </a:lnSpc>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Humility </a:t>
            </a:r>
          </a:p>
          <a:p>
            <a:pPr marL="571500" marR="0" indent="-571500">
              <a:lnSpc>
                <a:spcPct val="107000"/>
              </a:lnSpc>
              <a:spcBef>
                <a:spcPts val="0"/>
              </a:spcBef>
              <a:spcAft>
                <a:spcPts val="0"/>
              </a:spcAft>
              <a:buFont typeface="Arial" panose="020B0604020202020204" pitchFamily="34" charset="0"/>
              <a:buChar char="•"/>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We are good in God’s eyes NOT because of us, but Him!</a:t>
            </a:r>
          </a:p>
          <a:p>
            <a:pPr marL="1028700" lvl="1" indent="-571500">
              <a:lnSpc>
                <a:spcPct val="107000"/>
              </a:lnSpc>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Laodicea lacked humility (Rev. 3:15-18)</a:t>
            </a:r>
          </a:p>
          <a:p>
            <a:pPr marL="1028700" lvl="1" indent="-571500">
              <a:lnSpc>
                <a:spcPct val="107000"/>
              </a:lnSpc>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Only humility will cause us to follow             God’s Word and will (Is. 66:1-2)</a:t>
            </a:r>
          </a:p>
          <a:p>
            <a:pPr marL="1028700" lvl="1" indent="-571500">
              <a:lnSpc>
                <a:spcPct val="107000"/>
              </a:lnSpc>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Christ has shown us what true                     humility looks like (Phil. 2:5-8)</a:t>
            </a:r>
          </a:p>
          <a:p>
            <a:pPr marL="1028700" lvl="1" indent="-571500">
              <a:lnSpc>
                <a:spcPct val="107000"/>
              </a:lnSpc>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endParaRPr lang="en-US" sz="36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lnSpc>
                <a:spcPct val="107000"/>
              </a:lnSpc>
              <a:buFontTx/>
              <a:buChar char="-"/>
            </a:pPr>
            <a:endParaRPr lang="en-US" sz="3600" b="1" dirty="0">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nSpc>
                <a:spcPct val="107000"/>
              </a:lnSpc>
              <a:spcBef>
                <a:spcPts val="0"/>
              </a:spcBef>
              <a:spcAft>
                <a:spcPts val="0"/>
              </a:spcAft>
              <a:buFontTx/>
              <a:buChar char="-"/>
            </a:pPr>
            <a:endParaRPr lang="en-US" sz="36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4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14A6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4FD80A-0C85-810E-7C9F-1549A8B13F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4892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1768</TotalTime>
  <Words>372</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4</cp:revision>
  <dcterms:created xsi:type="dcterms:W3CDTF">2023-02-13T15:31:41Z</dcterms:created>
  <dcterms:modified xsi:type="dcterms:W3CDTF">2023-02-19T14:04:38Z</dcterms:modified>
</cp:coreProperties>
</file>