
<file path=[Content_Types].xml><?xml version="1.0" encoding="utf-8"?>
<Types xmlns="http://schemas.openxmlformats.org/package/2006/content-types"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68" r:id="rId3"/>
    <p:sldId id="257" r:id="rId4"/>
    <p:sldId id="264" r:id="rId5"/>
    <p:sldId id="265" r:id="rId6"/>
    <p:sldId id="266" r:id="rId7"/>
    <p:sldId id="267" r:id="rId8"/>
    <p:sldId id="269" r:id="rId9"/>
    <p:sldId id="263" r:id="rId10"/>
    <p:sldId id="271" r:id="rId11"/>
    <p:sldId id="272" r:id="rId12"/>
    <p:sldId id="258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7293852-B474-4ADD-ADED-D55BBB4BD24E}" v="13" dt="2023-02-26T04:49:56.48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 snapToObjects="1">
      <p:cViewPr varScale="1">
        <p:scale>
          <a:sx n="82" d="100"/>
          <a:sy n="82" d="100"/>
        </p:scale>
        <p:origin x="1502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microsoft.com/office/2015/10/relationships/revisionInfo" Target="revisionInfo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1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020199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2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4915960" y="5004522"/>
            <a:ext cx="3460750" cy="287145"/>
          </a:xfrm>
        </p:spPr>
        <p:txBody>
          <a:bodyPr>
            <a:normAutofit/>
          </a:bodyPr>
          <a:lstStyle>
            <a:lvl1pPr>
              <a:defRPr sz="1600"/>
            </a:lvl1pPr>
          </a:lstStyle>
          <a:p>
            <a:pPr lvl="0"/>
            <a:r>
              <a:rPr lang="en-US" dirty="0"/>
              <a:t>Add Your Subtitle</a:t>
            </a:r>
          </a:p>
        </p:txBody>
      </p:sp>
    </p:spTree>
    <p:extLst>
      <p:ext uri="{BB962C8B-B14F-4D97-AF65-F5344CB8AC3E}">
        <p14:creationId xmlns:p14="http://schemas.microsoft.com/office/powerpoint/2010/main" val="10187879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3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4915960" y="1164167"/>
            <a:ext cx="3460750" cy="3683000"/>
          </a:xfrm>
        </p:spPr>
        <p:txBody>
          <a:bodyPr/>
          <a:lstStyle/>
          <a:p>
            <a:r>
              <a:rPr lang="en-US" dirty="0"/>
              <a:t>Add Your Title</a:t>
            </a:r>
          </a:p>
        </p:txBody>
      </p:sp>
      <p:sp>
        <p:nvSpPr>
          <p:cNvPr id="9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4915960" y="5004522"/>
            <a:ext cx="3460750" cy="287145"/>
          </a:xfrm>
        </p:spPr>
        <p:txBody>
          <a:bodyPr>
            <a:normAutofit/>
          </a:bodyPr>
          <a:lstStyle>
            <a:lvl1pPr>
              <a:defRPr sz="1600"/>
            </a:lvl1pPr>
          </a:lstStyle>
          <a:p>
            <a:pPr lvl="0"/>
            <a:r>
              <a:rPr lang="en-US" dirty="0"/>
              <a:t>Add Your Subtitle</a:t>
            </a:r>
          </a:p>
        </p:txBody>
      </p:sp>
    </p:spTree>
    <p:extLst>
      <p:ext uri="{BB962C8B-B14F-4D97-AF65-F5344CB8AC3E}">
        <p14:creationId xmlns:p14="http://schemas.microsoft.com/office/powerpoint/2010/main" val="33662725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1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100867" y="158510"/>
            <a:ext cx="6725383" cy="6561908"/>
          </a:xfrm>
        </p:spPr>
        <p:txBody>
          <a:bodyPr>
            <a:normAutofit/>
          </a:bodyPr>
          <a:lstStyle>
            <a:lvl1pPr>
              <a:defRPr sz="2400"/>
            </a:lvl1pPr>
          </a:lstStyle>
          <a:p>
            <a:pPr lvl="0"/>
            <a:r>
              <a:rPr lang="en-US" dirty="0"/>
              <a:t>Add Your Subtitle</a:t>
            </a:r>
          </a:p>
        </p:txBody>
      </p:sp>
    </p:spTree>
    <p:extLst>
      <p:ext uri="{BB962C8B-B14F-4D97-AF65-F5344CB8AC3E}">
        <p14:creationId xmlns:p14="http://schemas.microsoft.com/office/powerpoint/2010/main" val="19410507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2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100867" y="158510"/>
            <a:ext cx="6725383" cy="6561908"/>
          </a:xfrm>
        </p:spPr>
        <p:txBody>
          <a:bodyPr>
            <a:normAutofit/>
          </a:bodyPr>
          <a:lstStyle>
            <a:lvl1pPr>
              <a:defRPr sz="2400"/>
            </a:lvl1pPr>
          </a:lstStyle>
          <a:p>
            <a:pPr lvl="0"/>
            <a:r>
              <a:rPr lang="en-US" dirty="0"/>
              <a:t>Add Your Subtitle</a:t>
            </a:r>
          </a:p>
        </p:txBody>
      </p:sp>
    </p:spTree>
    <p:extLst>
      <p:ext uri="{BB962C8B-B14F-4D97-AF65-F5344CB8AC3E}">
        <p14:creationId xmlns:p14="http://schemas.microsoft.com/office/powerpoint/2010/main" val="36304006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3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059083" y="4533112"/>
            <a:ext cx="1989667" cy="2187305"/>
          </a:xfrm>
        </p:spPr>
        <p:txBody>
          <a:bodyPr>
            <a:normAutofit/>
          </a:bodyPr>
          <a:lstStyle>
            <a:lvl1pPr>
              <a:defRPr sz="1600"/>
            </a:lvl1pPr>
          </a:lstStyle>
          <a:p>
            <a:r>
              <a:rPr lang="en-US" dirty="0"/>
              <a:t>Add Your Title</a:t>
            </a:r>
          </a:p>
        </p:txBody>
      </p:sp>
      <p:sp>
        <p:nvSpPr>
          <p:cNvPr id="7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100867" y="158510"/>
            <a:ext cx="6725383" cy="6561908"/>
          </a:xfrm>
        </p:spPr>
        <p:txBody>
          <a:bodyPr>
            <a:normAutofit/>
          </a:bodyPr>
          <a:lstStyle>
            <a:lvl1pPr>
              <a:defRPr sz="2400"/>
            </a:lvl1pPr>
          </a:lstStyle>
          <a:p>
            <a:pPr lvl="0"/>
            <a:r>
              <a:rPr lang="en-US" dirty="0"/>
              <a:t>Add Your Subtitle</a:t>
            </a:r>
          </a:p>
        </p:txBody>
      </p:sp>
    </p:spTree>
    <p:extLst>
      <p:ext uri="{BB962C8B-B14F-4D97-AF65-F5344CB8AC3E}">
        <p14:creationId xmlns:p14="http://schemas.microsoft.com/office/powerpoint/2010/main" val="33436013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crip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526737" y="561830"/>
            <a:ext cx="8160063" cy="4486813"/>
          </a:xfrm>
        </p:spPr>
        <p:txBody>
          <a:bodyPr anchor="ctr"/>
          <a:lstStyle>
            <a:lvl1pPr marL="0" indent="0">
              <a:buFont typeface="Arial"/>
              <a:buNone/>
              <a:defRPr/>
            </a:lvl1pPr>
            <a:lvl2pPr marL="457200" indent="0">
              <a:buNone/>
              <a:defRPr/>
            </a:lvl2pPr>
            <a:lvl3pPr marL="914400" indent="0">
              <a:buFont typeface="Arial"/>
              <a:buNone/>
              <a:defRPr/>
            </a:lvl3pPr>
            <a:lvl4pPr marL="1371600" indent="0">
              <a:buFont typeface="Arial"/>
              <a:buNone/>
              <a:defRPr/>
            </a:lvl4pPr>
            <a:lvl5pPr marL="1828800" indent="0">
              <a:buFont typeface="Arial"/>
              <a:buNone/>
              <a:defRPr/>
            </a:lvl5pPr>
          </a:lstStyle>
          <a:p>
            <a:pPr lvl="0"/>
            <a:r>
              <a:rPr lang="en-US" dirty="0"/>
              <a:t>Add Your Scripture Here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 hasCustomPrompt="1"/>
          </p:nvPr>
        </p:nvSpPr>
        <p:spPr>
          <a:xfrm>
            <a:off x="527050" y="5361518"/>
            <a:ext cx="8159750" cy="990253"/>
          </a:xfrm>
        </p:spPr>
        <p:txBody>
          <a:bodyPr>
            <a:normAutofit/>
          </a:bodyPr>
          <a:lstStyle>
            <a:lvl1pPr>
              <a:defRPr sz="1400" baseline="0"/>
            </a:lvl1pPr>
          </a:lstStyle>
          <a:p>
            <a:pPr lvl="0"/>
            <a:r>
              <a:rPr lang="en-US" dirty="0"/>
              <a:t>Add Verse Here</a:t>
            </a:r>
          </a:p>
        </p:txBody>
      </p:sp>
    </p:spTree>
    <p:extLst>
      <p:ext uri="{BB962C8B-B14F-4D97-AF65-F5344CB8AC3E}">
        <p14:creationId xmlns:p14="http://schemas.microsoft.com/office/powerpoint/2010/main" val="40633509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526737" y="561829"/>
            <a:ext cx="8160063" cy="5805547"/>
          </a:xfrm>
        </p:spPr>
        <p:txBody>
          <a:bodyPr anchor="ctr"/>
          <a:lstStyle>
            <a:lvl1pPr marL="0" indent="0">
              <a:buFont typeface="Arial"/>
              <a:buNone/>
              <a:defRPr/>
            </a:lvl1pPr>
            <a:lvl2pPr marL="457200" indent="0">
              <a:buNone/>
              <a:defRPr/>
            </a:lvl2pPr>
            <a:lvl3pPr marL="914400" indent="0">
              <a:buFont typeface="Arial"/>
              <a:buNone/>
              <a:defRPr/>
            </a:lvl3pPr>
            <a:lvl4pPr marL="1371600" indent="0">
              <a:buFont typeface="Arial"/>
              <a:buNone/>
              <a:defRPr/>
            </a:lvl4pPr>
            <a:lvl5pPr marL="1828800" indent="0">
              <a:buFont typeface="Arial"/>
              <a:buNone/>
              <a:defRPr/>
            </a:lvl5pPr>
          </a:lstStyle>
          <a:p>
            <a:pPr lvl="0"/>
            <a:r>
              <a:rPr lang="en-US" dirty="0"/>
              <a:t>Add Your Text Here</a:t>
            </a:r>
          </a:p>
        </p:txBody>
      </p:sp>
    </p:spTree>
    <p:extLst>
      <p:ext uri="{BB962C8B-B14F-4D97-AF65-F5344CB8AC3E}">
        <p14:creationId xmlns:p14="http://schemas.microsoft.com/office/powerpoint/2010/main" val="38225146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jp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0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Georgia"/>
                <a:cs typeface="Georgia"/>
              </a:defRPr>
            </a:lvl1pPr>
          </a:lstStyle>
          <a:p>
            <a:fld id="{6BFECD78-3C8E-49F2-8FAB-59489D168ABB}" type="datetimeFigureOut">
              <a:rPr lang="en-US" smtClean="0"/>
              <a:pPr/>
              <a:t>2/26/2023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Georgia"/>
                <a:cs typeface="Georgia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Georgia"/>
                <a:cs typeface="Georgia"/>
              </a:defRPr>
            </a:lvl1pPr>
          </a:lstStyle>
          <a:p>
            <a:fld id="{0FB56013-B943-42BA-886F-6F9D4EB85E9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771123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4" r:id="rId2"/>
    <p:sldLayoutId id="2147483651" r:id="rId3"/>
    <p:sldLayoutId id="2147483652" r:id="rId4"/>
    <p:sldLayoutId id="2147483656" r:id="rId5"/>
    <p:sldLayoutId id="2147483655" r:id="rId6"/>
    <p:sldLayoutId id="2147483650" r:id="rId7"/>
    <p:sldLayoutId id="2147483657" r:id="rId8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Georgia"/>
          <a:ea typeface="+mj-ea"/>
          <a:cs typeface="Georgia"/>
        </a:defRPr>
      </a:lvl1pPr>
    </p:titleStyle>
    <p:bodyStyle>
      <a:lvl1pPr marL="0" indent="0" algn="ctr" defTabSz="914400" rtl="0" eaLnBrk="1" latinLnBrk="0" hangingPunct="1">
        <a:spcBef>
          <a:spcPct val="20000"/>
        </a:spcBef>
        <a:buFont typeface="Arial"/>
        <a:buNone/>
        <a:defRPr sz="3000" kern="1200">
          <a:solidFill>
            <a:srgbClr val="FFFFFF"/>
          </a:solidFill>
          <a:latin typeface="Georgia"/>
          <a:ea typeface="+mn-ea"/>
          <a:cs typeface="Georgia"/>
        </a:defRPr>
      </a:lvl1pPr>
      <a:lvl2pPr marL="914400" indent="-457200" algn="ctr" defTabSz="914400" rtl="0" eaLnBrk="1" latinLnBrk="0" hangingPunct="1">
        <a:spcBef>
          <a:spcPct val="20000"/>
        </a:spcBef>
        <a:buFont typeface="Arial"/>
        <a:buChar char="•"/>
        <a:defRPr sz="3000" kern="1200">
          <a:solidFill>
            <a:srgbClr val="FFFFFF"/>
          </a:solidFill>
          <a:latin typeface="Georgia"/>
          <a:ea typeface="+mn-ea"/>
          <a:cs typeface="Georgia"/>
        </a:defRPr>
      </a:lvl2pPr>
      <a:lvl3pPr marL="914400" indent="0" algn="ctr" defTabSz="914400" rtl="0" eaLnBrk="1" latinLnBrk="0" hangingPunct="1">
        <a:spcBef>
          <a:spcPct val="20000"/>
        </a:spcBef>
        <a:buFont typeface="Arial" pitchFamily="34" charset="0"/>
        <a:buNone/>
        <a:defRPr sz="3000" kern="1200">
          <a:solidFill>
            <a:srgbClr val="FFFFFF"/>
          </a:solidFill>
          <a:latin typeface="Georgia"/>
          <a:ea typeface="+mn-ea"/>
          <a:cs typeface="Georgia"/>
        </a:defRPr>
      </a:lvl3pPr>
      <a:lvl4pPr marL="1371600" indent="0" algn="ctr" defTabSz="914400" rtl="0" eaLnBrk="1" latinLnBrk="0" hangingPunct="1">
        <a:spcBef>
          <a:spcPct val="20000"/>
        </a:spcBef>
        <a:buFont typeface="Arial" pitchFamily="34" charset="0"/>
        <a:buNone/>
        <a:defRPr sz="3000" kern="1200">
          <a:solidFill>
            <a:srgbClr val="FFFFFF"/>
          </a:solidFill>
          <a:latin typeface="Georgia"/>
          <a:ea typeface="+mn-ea"/>
          <a:cs typeface="Georgia"/>
        </a:defRPr>
      </a:lvl4pPr>
      <a:lvl5pPr marL="1828800" indent="0" algn="ctr" defTabSz="914400" rtl="0" eaLnBrk="1" latinLnBrk="0" hangingPunct="1">
        <a:spcBef>
          <a:spcPct val="20000"/>
        </a:spcBef>
        <a:buFont typeface="Arial" pitchFamily="34" charset="0"/>
        <a:buNone/>
        <a:defRPr sz="3000" kern="1200">
          <a:solidFill>
            <a:srgbClr val="FFFFFF"/>
          </a:solidFill>
          <a:latin typeface="Georgia"/>
          <a:ea typeface="+mn-ea"/>
          <a:cs typeface="Georgia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1 Peter 5:8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 </a:t>
            </a:r>
            <a:r>
              <a:rPr lang="en-US" sz="3000" dirty="0"/>
              <a:t>Be sober-minded; be watchful. Your adversary the devil prowls around like a roaring lion, seeking someone to devour. </a:t>
            </a:r>
          </a:p>
        </p:txBody>
      </p:sp>
    </p:spTree>
    <p:extLst>
      <p:ext uri="{BB962C8B-B14F-4D97-AF65-F5344CB8AC3E}">
        <p14:creationId xmlns:p14="http://schemas.microsoft.com/office/powerpoint/2010/main" val="140548390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Flee sin</a:t>
            </a:r>
          </a:p>
          <a:p>
            <a:r>
              <a:rPr lang="en-US" dirty="0"/>
              <a:t>Pursue righteousness: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E775507-8EA7-3A51-AFC0-57465B9DC6AA}"/>
              </a:ext>
            </a:extLst>
          </p:cNvPr>
          <p:cNvSpPr txBox="1"/>
          <p:nvPr/>
        </p:nvSpPr>
        <p:spPr>
          <a:xfrm>
            <a:off x="1796332" y="4132729"/>
            <a:ext cx="562087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Georgia" panose="02040502050405020303" pitchFamily="18" charset="0"/>
              </a:rPr>
              <a:t>2 Tim. 2:22; James 4:7</a:t>
            </a:r>
          </a:p>
        </p:txBody>
      </p:sp>
    </p:spTree>
    <p:extLst>
      <p:ext uri="{BB962C8B-B14F-4D97-AF65-F5344CB8AC3E}">
        <p14:creationId xmlns:p14="http://schemas.microsoft.com/office/powerpoint/2010/main" val="391405320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6E1C7C8A-7228-DD60-8BCB-5F9BEE60146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Blamelessness Comes from the fear of God;</a:t>
            </a:r>
          </a:p>
          <a:p>
            <a:r>
              <a:rPr lang="en-US" sz="2400" dirty="0"/>
              <a:t>(Job 4:6)</a:t>
            </a:r>
            <a:endParaRPr lang="en-US" dirty="0"/>
          </a:p>
          <a:p>
            <a:r>
              <a:rPr lang="en-US" dirty="0"/>
              <a:t>Uprightness eschews sin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/>
                <a:ea typeface="+mn-ea"/>
              </a:rPr>
              <a:t>(2 Tim. 2:22)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605520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man in the land of Uz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1"/>
          </p:nvPr>
        </p:nvSpPr>
        <p:spPr>
          <a:xfrm>
            <a:off x="4915960" y="4259804"/>
            <a:ext cx="3460750" cy="287145"/>
          </a:xfrm>
        </p:spPr>
        <p:txBody>
          <a:bodyPr>
            <a:noAutofit/>
          </a:bodyPr>
          <a:lstStyle/>
          <a:p>
            <a:r>
              <a:rPr lang="en-US" sz="2000" dirty="0"/>
              <a:t>Job 1:1</a:t>
            </a:r>
          </a:p>
        </p:txBody>
      </p:sp>
    </p:spTree>
    <p:extLst>
      <p:ext uri="{BB962C8B-B14F-4D97-AF65-F5344CB8AC3E}">
        <p14:creationId xmlns:p14="http://schemas.microsoft.com/office/powerpoint/2010/main" val="38938567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man in the land of Uz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1"/>
          </p:nvPr>
        </p:nvSpPr>
        <p:spPr>
          <a:xfrm>
            <a:off x="4915960" y="4259804"/>
            <a:ext cx="3460750" cy="287145"/>
          </a:xfrm>
        </p:spPr>
        <p:txBody>
          <a:bodyPr>
            <a:noAutofit/>
          </a:bodyPr>
          <a:lstStyle/>
          <a:p>
            <a:r>
              <a:rPr lang="en-US" sz="2000" dirty="0"/>
              <a:t>Job 1:1</a:t>
            </a:r>
          </a:p>
        </p:txBody>
      </p:sp>
    </p:spTree>
    <p:extLst>
      <p:ext uri="{BB962C8B-B14F-4D97-AF65-F5344CB8AC3E}">
        <p14:creationId xmlns:p14="http://schemas.microsoft.com/office/powerpoint/2010/main" val="108573467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There was a man in the land of Uz whose name was Job, and that man was blameless and upright, one who feared God and turned away from evil. 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Job 1:1</a:t>
            </a:r>
          </a:p>
        </p:txBody>
      </p:sp>
    </p:spTree>
    <p:extLst>
      <p:ext uri="{BB962C8B-B14F-4D97-AF65-F5344CB8AC3E}">
        <p14:creationId xmlns:p14="http://schemas.microsoft.com/office/powerpoint/2010/main" val="387725397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1699731" y="1185593"/>
            <a:ext cx="6537489" cy="4486813"/>
          </a:xfrm>
        </p:spPr>
        <p:txBody>
          <a:bodyPr>
            <a:normAutofit lnSpcReduction="10000"/>
          </a:bodyPr>
          <a:lstStyle/>
          <a:p>
            <a:pPr algn="l"/>
            <a:endParaRPr lang="en-US" dirty="0"/>
          </a:p>
          <a:p>
            <a:pPr algn="l"/>
            <a:endParaRPr lang="en-US" dirty="0"/>
          </a:p>
          <a:p>
            <a:pPr algn="l"/>
            <a:r>
              <a:rPr lang="en-US" dirty="0"/>
              <a:t>Blameless: </a:t>
            </a:r>
            <a:r>
              <a:rPr lang="en-US" dirty="0" err="1"/>
              <a:t>tām</a:t>
            </a:r>
            <a:endParaRPr lang="en-US" dirty="0"/>
          </a:p>
          <a:p>
            <a:pPr marL="342900" indent="-342900" algn="l">
              <a:buFontTx/>
              <a:buChar char="-"/>
            </a:pPr>
            <a:r>
              <a:rPr lang="en-US" sz="2000" dirty="0"/>
              <a:t>Moral innocence; purity; or integrity – </a:t>
            </a:r>
          </a:p>
          <a:p>
            <a:pPr algn="l"/>
            <a:r>
              <a:rPr lang="en-US" sz="2000" dirty="0"/>
              <a:t> “blameless” indicates outward obedience.</a:t>
            </a:r>
          </a:p>
          <a:p>
            <a:pPr algn="l"/>
            <a:r>
              <a:rPr lang="en-US" sz="2000" dirty="0"/>
              <a:t>Mark 7:6 (Isaiah 29:13)</a:t>
            </a:r>
          </a:p>
          <a:p>
            <a:pPr algn="l"/>
            <a:endParaRPr lang="en-US" sz="2000" dirty="0"/>
          </a:p>
          <a:p>
            <a:pPr algn="l"/>
            <a:r>
              <a:rPr lang="en-US" dirty="0"/>
              <a:t>Upright: </a:t>
            </a:r>
            <a:r>
              <a:rPr lang="en-US" dirty="0" err="1"/>
              <a:t>yāšār</a:t>
            </a:r>
            <a:endParaRPr lang="en-US" dirty="0"/>
          </a:p>
          <a:p>
            <a:pPr marL="342900" indent="-342900" algn="l">
              <a:buFontTx/>
              <a:buChar char="-"/>
            </a:pPr>
            <a:r>
              <a:rPr lang="en-US" sz="2000" dirty="0"/>
              <a:t>Right; pleasing; correct; -</a:t>
            </a:r>
          </a:p>
          <a:p>
            <a:pPr algn="l"/>
            <a:r>
              <a:rPr lang="en-US" sz="2000" dirty="0"/>
              <a:t>     “upright” (of heart)</a:t>
            </a:r>
            <a:endParaRPr lang="en-US" dirty="0"/>
          </a:p>
          <a:p>
            <a:pPr algn="l"/>
            <a:r>
              <a:rPr lang="en-US" sz="2000" dirty="0"/>
              <a:t> Psalm 78:70-72</a:t>
            </a:r>
          </a:p>
          <a:p>
            <a:pPr marL="342900" indent="-342900" algn="l">
              <a:buFontTx/>
              <a:buChar char="-"/>
            </a:pPr>
            <a:endParaRPr lang="en-US" sz="2000" dirty="0"/>
          </a:p>
          <a:p>
            <a:pPr algn="l"/>
            <a:endParaRPr lang="en-US" sz="2000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9D60808-D2B3-5662-AD43-F2D15F4EEC04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129233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sz="quarter" idx="14"/>
          </p:nvPr>
        </p:nvSpPr>
        <p:spPr>
          <a:xfrm>
            <a:off x="492123" y="3755225"/>
            <a:ext cx="8159750" cy="990253"/>
          </a:xfrm>
        </p:spPr>
        <p:txBody>
          <a:bodyPr>
            <a:normAutofit/>
          </a:bodyPr>
          <a:lstStyle/>
          <a:p>
            <a:r>
              <a:rPr lang="en-US" sz="2000" dirty="0"/>
              <a:t>Provers 29:10, </a:t>
            </a:r>
            <a:r>
              <a:rPr lang="en-US" sz="2000"/>
              <a:t>Daniel 6:22</a:t>
            </a:r>
            <a:endParaRPr lang="en-US" sz="2000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7F28D98-5C4C-66FE-EC58-FA4042FB9753}"/>
              </a:ext>
            </a:extLst>
          </p:cNvPr>
          <p:cNvSpPr txBox="1"/>
          <p:nvPr/>
        </p:nvSpPr>
        <p:spPr>
          <a:xfrm>
            <a:off x="2205872" y="2445077"/>
            <a:ext cx="2366127" cy="1246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dirty="0"/>
              <a:t>Doesn’t mean:</a:t>
            </a:r>
          </a:p>
          <a:p>
            <a:r>
              <a:rPr lang="en-US" sz="2000" dirty="0"/>
              <a:t>Everyone likes you</a:t>
            </a:r>
            <a:r>
              <a:rPr lang="en-US" sz="2500" dirty="0"/>
              <a:t> </a:t>
            </a:r>
          </a:p>
          <a:p>
            <a:endParaRPr lang="en-US" sz="2500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6ECFCEA-0FCE-ABB8-E65B-456398413459}"/>
              </a:ext>
            </a:extLst>
          </p:cNvPr>
          <p:cNvSpPr txBox="1"/>
          <p:nvPr/>
        </p:nvSpPr>
        <p:spPr>
          <a:xfrm>
            <a:off x="4571999" y="2445076"/>
            <a:ext cx="2366127" cy="1246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dirty="0"/>
              <a:t>Does mean:</a:t>
            </a:r>
          </a:p>
          <a:p>
            <a:r>
              <a:rPr lang="en-US" sz="2500" dirty="0"/>
              <a:t> </a:t>
            </a:r>
            <a:r>
              <a:rPr lang="en-US" sz="2000" dirty="0"/>
              <a:t>Pleasing to God</a:t>
            </a:r>
          </a:p>
          <a:p>
            <a:endParaRPr lang="en-US" sz="25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0CD83C9-592A-F922-9186-162FA7765BEF}"/>
              </a:ext>
            </a:extLst>
          </p:cNvPr>
          <p:cNvSpPr txBox="1"/>
          <p:nvPr/>
        </p:nvSpPr>
        <p:spPr>
          <a:xfrm>
            <a:off x="2220011" y="1056105"/>
            <a:ext cx="470397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dirty="0"/>
              <a:t>Blameless and Upright</a:t>
            </a:r>
          </a:p>
        </p:txBody>
      </p:sp>
    </p:spTree>
    <p:extLst>
      <p:ext uri="{BB962C8B-B14F-4D97-AF65-F5344CB8AC3E}">
        <p14:creationId xmlns:p14="http://schemas.microsoft.com/office/powerpoint/2010/main" val="343556658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5FBBE0-2847-3C5F-C267-E53AEBC8F5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B390185-B6BC-5574-386D-1740E327A1F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>
            <a:normAutofit/>
          </a:bodyPr>
          <a:lstStyle/>
          <a:p>
            <a:pPr algn="l"/>
            <a:endParaRPr lang="en-US" sz="3200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eorgia"/>
              <a:ea typeface="+mn-ea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lang="en-US" sz="3200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/>
                <a:ea typeface="+mn-ea"/>
              </a:rPr>
              <a:t>In the World: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/>
                <a:ea typeface="+mn-ea"/>
              </a:rPr>
              <a:t> Matt. 5:13-16</a:t>
            </a:r>
            <a:endParaRPr lang="en-US" sz="3200" dirty="0"/>
          </a:p>
          <a:p>
            <a:pPr algn="l"/>
            <a:r>
              <a:rPr lang="en-US" sz="3200" dirty="0"/>
              <a:t>In Worship: </a:t>
            </a:r>
            <a:r>
              <a:rPr lang="en-US" sz="2000" dirty="0"/>
              <a:t>Mark: 7:6-7, Hebrews 12:28</a:t>
            </a:r>
          </a:p>
          <a:p>
            <a:pPr algn="l"/>
            <a:endParaRPr lang="en-US" dirty="0"/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000" dirty="0"/>
              <a:t>Prepare yourself mentally (Col.3:2)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000" dirty="0"/>
              <a:t>Spend Time with God in prayer, in his </a:t>
            </a:r>
          </a:p>
          <a:p>
            <a:pPr algn="l"/>
            <a:r>
              <a:rPr lang="en-US" sz="2000" dirty="0"/>
              <a:t>      word and in song (James 4:8)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000" dirty="0"/>
              <a:t>Remove the problem (Matt. 5:29-30)</a:t>
            </a:r>
          </a:p>
          <a:p>
            <a:pPr algn="l"/>
            <a:endParaRPr lang="en-US" sz="2000" dirty="0"/>
          </a:p>
          <a:p>
            <a:pPr algn="l"/>
            <a:endParaRPr lang="en-US" sz="2000" dirty="0"/>
          </a:p>
          <a:p>
            <a:pPr marL="457200" indent="-457200" algn="l">
              <a:buFont typeface="Arial" panose="020B0604020202020204" pitchFamily="34" charset="0"/>
              <a:buChar char="•"/>
            </a:pPr>
            <a:endParaRPr lang="en-US" sz="3000" dirty="0"/>
          </a:p>
          <a:p>
            <a:pPr algn="l"/>
            <a:endParaRPr lang="en-US" sz="32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8D6C9FB-6708-D56E-D92E-348EF90EED76}"/>
              </a:ext>
            </a:extLst>
          </p:cNvPr>
          <p:cNvSpPr txBox="1"/>
          <p:nvPr/>
        </p:nvSpPr>
        <p:spPr>
          <a:xfrm>
            <a:off x="1895662" y="331694"/>
            <a:ext cx="4930588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500" dirty="0">
                <a:latin typeface="Georgia" panose="02040502050405020303" pitchFamily="18" charset="0"/>
              </a:rPr>
              <a:t>Blameless &amp; Upright:</a:t>
            </a:r>
          </a:p>
        </p:txBody>
      </p:sp>
    </p:spTree>
    <p:extLst>
      <p:ext uri="{BB962C8B-B14F-4D97-AF65-F5344CB8AC3E}">
        <p14:creationId xmlns:p14="http://schemas.microsoft.com/office/powerpoint/2010/main" val="373386474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2149311" y="561830"/>
            <a:ext cx="6537489" cy="4486813"/>
          </a:xfrm>
        </p:spPr>
        <p:txBody>
          <a:bodyPr/>
          <a:lstStyle/>
          <a:p>
            <a:pPr algn="l"/>
            <a:endParaRPr lang="en-US" dirty="0"/>
          </a:p>
          <a:p>
            <a:pPr algn="l"/>
            <a:endParaRPr lang="en-US" dirty="0"/>
          </a:p>
          <a:p>
            <a:pPr algn="l"/>
            <a:r>
              <a:rPr lang="en-US" dirty="0"/>
              <a:t>Fear God: </a:t>
            </a:r>
            <a:r>
              <a:rPr lang="en-US" dirty="0" err="1"/>
              <a:t>yārē</a:t>
            </a:r>
            <a:r>
              <a:rPr lang="en-US" dirty="0"/>
              <a:t>’</a:t>
            </a:r>
          </a:p>
          <a:p>
            <a:pPr marL="342900" indent="-342900" algn="l">
              <a:buFontTx/>
              <a:buChar char="-"/>
            </a:pPr>
            <a:r>
              <a:rPr lang="en-US" sz="2000" dirty="0"/>
              <a:t>In awe of, to be afraid –</a:t>
            </a:r>
          </a:p>
          <a:p>
            <a:pPr algn="l"/>
            <a:endParaRPr lang="en-US" dirty="0"/>
          </a:p>
          <a:p>
            <a:pPr algn="l"/>
            <a:endParaRPr lang="en-US" sz="2000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4"/>
          </p:nvPr>
        </p:nvSpPr>
        <p:spPr>
          <a:xfrm>
            <a:off x="492124" y="3586058"/>
            <a:ext cx="8194675" cy="1649330"/>
          </a:xfrm>
        </p:spPr>
        <p:txBody>
          <a:bodyPr>
            <a:normAutofit/>
          </a:bodyPr>
          <a:lstStyle/>
          <a:p>
            <a:r>
              <a:rPr lang="en-US" sz="2400" dirty="0"/>
              <a:t>Psalm 22:23; 33:8; </a:t>
            </a:r>
          </a:p>
        </p:txBody>
      </p:sp>
    </p:spTree>
    <p:extLst>
      <p:ext uri="{BB962C8B-B14F-4D97-AF65-F5344CB8AC3E}">
        <p14:creationId xmlns:p14="http://schemas.microsoft.com/office/powerpoint/2010/main" val="68615565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EB80C3-BC07-709E-67D1-2F1A2BFBF5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81C19C2-49C0-835F-4EF4-9368DCC092E6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>
            <a:normAutofit/>
          </a:bodyPr>
          <a:lstStyle/>
          <a:p>
            <a:pPr algn="l"/>
            <a:r>
              <a:rPr lang="en-US" sz="3000" dirty="0"/>
              <a:t>Let the Fear God motivate you:</a:t>
            </a:r>
          </a:p>
          <a:p>
            <a:pPr algn="l"/>
            <a:r>
              <a:rPr lang="en-US" sz="2000" dirty="0"/>
              <a:t>Job 4:6; Heb. 10:31, Heb. 12:28-29, Isaiah 66:5</a:t>
            </a:r>
          </a:p>
          <a:p>
            <a:pPr algn="l"/>
            <a:endParaRPr lang="en-US" sz="2000" dirty="0"/>
          </a:p>
          <a:p>
            <a:pPr algn="l"/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36643122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0F78C930-9E41-A320-2726-C4C71D759F7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26737" y="2002855"/>
            <a:ext cx="8088345" cy="2852290"/>
          </a:xfrm>
        </p:spPr>
        <p:txBody>
          <a:bodyPr anchor="ctr">
            <a:normAutofit/>
          </a:bodyPr>
          <a:lstStyle/>
          <a:p>
            <a:endParaRPr lang="en-US" dirty="0"/>
          </a:p>
          <a:p>
            <a:r>
              <a:rPr lang="en-US" dirty="0"/>
              <a:t>Turn away from evil: </a:t>
            </a:r>
            <a:r>
              <a:rPr lang="en-US" dirty="0" err="1"/>
              <a:t>sûr</a:t>
            </a:r>
            <a:endParaRPr lang="en-US" dirty="0"/>
          </a:p>
          <a:p>
            <a:r>
              <a:rPr lang="en-US" sz="2500" dirty="0"/>
              <a:t>- Eschew; apostatize; revolt; withdraw -</a:t>
            </a:r>
          </a:p>
          <a:p>
            <a:endParaRPr lang="en-US" dirty="0"/>
          </a:p>
          <a:p>
            <a:endParaRPr lang="en-US" sz="2000" dirty="0"/>
          </a:p>
          <a:p>
            <a:endParaRPr lang="en-US" sz="2000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B20B922-D2B5-154B-AA96-C415CEF8363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26595" y="4007847"/>
            <a:ext cx="8159750" cy="990253"/>
          </a:xfrm>
        </p:spPr>
        <p:txBody>
          <a:bodyPr>
            <a:normAutofit/>
          </a:bodyPr>
          <a:lstStyle/>
          <a:p>
            <a:r>
              <a:rPr lang="en-US" sz="2000" dirty="0"/>
              <a:t>Romans 12:9; Genesis 39:12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65E74CB-3CEF-2D87-B2AB-652CF616548E}"/>
              </a:ext>
            </a:extLst>
          </p:cNvPr>
          <p:cNvSpPr txBox="1"/>
          <p:nvPr/>
        </p:nvSpPr>
        <p:spPr>
          <a:xfrm>
            <a:off x="626595" y="206188"/>
            <a:ext cx="398033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Georgia" panose="02040502050405020303" pitchFamily="18" charset="0"/>
              </a:rPr>
              <a:t>The fear of God motivates us to…</a:t>
            </a:r>
          </a:p>
        </p:txBody>
      </p:sp>
    </p:spTree>
    <p:extLst>
      <p:ext uri="{BB962C8B-B14F-4D97-AF65-F5344CB8AC3E}">
        <p14:creationId xmlns:p14="http://schemas.microsoft.com/office/powerpoint/2010/main" val="544258191"/>
      </p:ext>
    </p:extLst>
  </p:cSld>
  <p:clrMapOvr>
    <a:masterClrMapping/>
  </p:clrMapOvr>
</p:sld>
</file>

<file path=ppt/theme/theme1.xml><?xml version="1.0" encoding="utf-8"?>
<a:theme xmlns:a="http://schemas.openxmlformats.org/drawingml/2006/main" name="Default">
  <a:themeElements>
    <a:clrScheme name="Grayscale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Revolution">
      <a:majorFont>
        <a:latin typeface="Trebuchet MS"/>
        <a:ea typeface=""/>
        <a:cs typeface=""/>
        <a:font script="Jpan" typeface="ＭＳ ゴシック"/>
        <a:font script="Hans" typeface="宋体"/>
        <a:font script="Hant" typeface="新細明體"/>
      </a:majorFont>
      <a:minorFont>
        <a:latin typeface="Trebuchet MS"/>
        <a:ea typeface=""/>
        <a:cs typeface=""/>
        <a:font script="Jpan" typeface="ＭＳ ゴシック"/>
        <a:font script="Hans" typeface="宋体"/>
        <a:font script="Hant" typeface="新細明體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 Black .thmx</Template>
  <TotalTime>2469</TotalTime>
  <Words>298</Words>
  <Application>Microsoft Office PowerPoint</Application>
  <PresentationFormat>On-screen Show (4:3)</PresentationFormat>
  <Paragraphs>58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6" baseType="lpstr">
      <vt:lpstr>Arial</vt:lpstr>
      <vt:lpstr>Georgia</vt:lpstr>
      <vt:lpstr>Trebuchet MS</vt:lpstr>
      <vt:lpstr>Default</vt:lpstr>
      <vt:lpstr>1 Peter 5:8</vt:lpstr>
      <vt:lpstr>A man in the land of Uz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A man in the land of Uz</vt:lpstr>
    </vt:vector>
  </TitlesOfParts>
  <Company>RT Creative Group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David Chapman</dc:creator>
  <cp:lastModifiedBy>Ethan Dawson</cp:lastModifiedBy>
  <cp:revision>40</cp:revision>
  <dcterms:created xsi:type="dcterms:W3CDTF">2014-03-26T14:03:34Z</dcterms:created>
  <dcterms:modified xsi:type="dcterms:W3CDTF">2023-02-26T07:31:55Z</dcterms:modified>
</cp:coreProperties>
</file>