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274821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235203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126357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41557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174080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394742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403133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184432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32492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12946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ED2A9-750B-4FAB-BC82-50ECA0483AAE}" type="datetimeFigureOut">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74157-62A2-41E0-9CE4-B5A68AD9B5CD}" type="slidenum">
              <a:rPr lang="en-US" smtClean="0"/>
              <a:t>‹#›</a:t>
            </a:fld>
            <a:endParaRPr lang="en-US" dirty="0"/>
          </a:p>
        </p:txBody>
      </p:sp>
    </p:spTree>
    <p:extLst>
      <p:ext uri="{BB962C8B-B14F-4D97-AF65-F5344CB8AC3E}">
        <p14:creationId xmlns:p14="http://schemas.microsoft.com/office/powerpoint/2010/main" val="4243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ED2A9-750B-4FAB-BC82-50ECA0483AAE}" type="datetimeFigureOut">
              <a:rPr lang="en-US" smtClean="0"/>
              <a:t>2/26/2023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74157-62A2-41E0-9CE4-B5A68AD9B5CD}" type="slidenum">
              <a:rPr lang="en-US" smtClean="0"/>
              <a:t>‹#›</a:t>
            </a:fld>
            <a:endParaRPr lang="en-US" dirty="0"/>
          </a:p>
        </p:txBody>
      </p:sp>
    </p:spTree>
    <p:extLst>
      <p:ext uri="{BB962C8B-B14F-4D97-AF65-F5344CB8AC3E}">
        <p14:creationId xmlns:p14="http://schemas.microsoft.com/office/powerpoint/2010/main" val="2121556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824C0-DACA-6F01-FFC7-7F390AC09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755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001" y="806691"/>
            <a:ext cx="7733998" cy="5244617"/>
          </a:xfrm>
          <a:prstGeom prst="rect">
            <a:avLst/>
          </a:prstGeom>
        </p:spPr>
      </p:pic>
      <p:sp>
        <p:nvSpPr>
          <p:cNvPr id="2" name="TextBox 1">
            <a:extLst>
              <a:ext uri="{FF2B5EF4-FFF2-40B4-BE49-F238E27FC236}">
                <a16:creationId xmlns:a16="http://schemas.microsoft.com/office/drawing/2014/main" id="{D6288DFA-E213-03CE-89F3-6E200F7CA8BC}"/>
              </a:ext>
            </a:extLst>
          </p:cNvPr>
          <p:cNvSpPr txBox="1"/>
          <p:nvPr/>
        </p:nvSpPr>
        <p:spPr>
          <a:xfrm>
            <a:off x="6572827" y="5743531"/>
            <a:ext cx="2923674" cy="307777"/>
          </a:xfrm>
          <a:prstGeom prst="rect">
            <a:avLst/>
          </a:prstGeom>
          <a:noFill/>
        </p:spPr>
        <p:txBody>
          <a:bodyPr wrap="square" rtlCol="0">
            <a:spAutoFit/>
          </a:bodyPr>
          <a:lstStyle/>
          <a:p>
            <a:r>
              <a:rPr lang="en-US" sz="1400" dirty="0">
                <a:solidFill>
                  <a:schemeClr val="bg1">
                    <a:lumMod val="85000"/>
                  </a:schemeClr>
                </a:solidFill>
              </a:rPr>
              <a:t>Biblestudentsdaily.com</a:t>
            </a:r>
          </a:p>
        </p:txBody>
      </p:sp>
    </p:spTree>
    <p:extLst>
      <p:ext uri="{BB962C8B-B14F-4D97-AF65-F5344CB8AC3E}">
        <p14:creationId xmlns:p14="http://schemas.microsoft.com/office/powerpoint/2010/main" val="12878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27AA9614-2C1E-599B-76E7-8642261885F2}"/>
              </a:ext>
            </a:extLst>
          </p:cNvPr>
          <p:cNvSpPr txBox="1"/>
          <p:nvPr/>
        </p:nvSpPr>
        <p:spPr>
          <a:xfrm>
            <a:off x="0" y="1332319"/>
            <a:ext cx="9144000" cy="1200329"/>
          </a:xfrm>
          <a:prstGeom prst="rect">
            <a:avLst/>
          </a:prstGeom>
          <a:noFill/>
        </p:spPr>
        <p:txBody>
          <a:bodyPr wrap="square" rtlCol="0">
            <a:spAutoFit/>
          </a:bodyPr>
          <a:lstStyle/>
          <a:p>
            <a:pPr algn="ctr"/>
            <a:r>
              <a:rPr lang="en-US" sz="3600" b="1" dirty="0">
                <a:solidFill>
                  <a:schemeClr val="bg1"/>
                </a:solidFill>
                <a:latin typeface="Arial Narrow" panose="020B0606020202030204" pitchFamily="34" charset="0"/>
              </a:rPr>
              <a:t>Jesus came to Rescue His People </a:t>
            </a:r>
          </a:p>
          <a:p>
            <a:pPr algn="ctr"/>
            <a:r>
              <a:rPr lang="en-US" sz="3600" dirty="0">
                <a:solidFill>
                  <a:schemeClr val="bg1"/>
                </a:solidFill>
                <a:latin typeface="Arial Narrow" panose="020B0606020202030204" pitchFamily="34" charset="0"/>
              </a:rPr>
              <a:t>1 Timothy 1:15; Titus 2:11</a:t>
            </a:r>
          </a:p>
        </p:txBody>
      </p:sp>
      <p:sp>
        <p:nvSpPr>
          <p:cNvPr id="6" name="TextBox 5">
            <a:extLst>
              <a:ext uri="{FF2B5EF4-FFF2-40B4-BE49-F238E27FC236}">
                <a16:creationId xmlns:a16="http://schemas.microsoft.com/office/drawing/2014/main" id="{183BD042-756E-3521-4177-F732623B4047}"/>
              </a:ext>
            </a:extLst>
          </p:cNvPr>
          <p:cNvSpPr txBox="1"/>
          <p:nvPr/>
        </p:nvSpPr>
        <p:spPr>
          <a:xfrm>
            <a:off x="0" y="2815022"/>
            <a:ext cx="9144000" cy="1200329"/>
          </a:xfrm>
          <a:prstGeom prst="rect">
            <a:avLst/>
          </a:prstGeom>
          <a:noFill/>
        </p:spPr>
        <p:txBody>
          <a:bodyPr wrap="square" rtlCol="0">
            <a:spAutoFit/>
          </a:bodyPr>
          <a:lstStyle/>
          <a:p>
            <a:pPr algn="ctr"/>
            <a:r>
              <a:rPr lang="en-US" sz="3600" b="1" dirty="0">
                <a:solidFill>
                  <a:schemeClr val="bg1"/>
                </a:solidFill>
                <a:latin typeface="Arial Narrow" panose="020B0606020202030204" pitchFamily="34" charset="0"/>
              </a:rPr>
              <a:t>Jesus came to Rule His People </a:t>
            </a:r>
          </a:p>
          <a:p>
            <a:pPr algn="ctr"/>
            <a:r>
              <a:rPr lang="en-US" sz="3600" dirty="0">
                <a:solidFill>
                  <a:schemeClr val="bg1"/>
                </a:solidFill>
                <a:latin typeface="Arial Narrow" panose="020B0606020202030204" pitchFamily="34" charset="0"/>
              </a:rPr>
              <a:t>Matthew 21:4-5; Hebrews 1:8 </a:t>
            </a:r>
          </a:p>
        </p:txBody>
      </p:sp>
      <p:sp>
        <p:nvSpPr>
          <p:cNvPr id="7" name="TextBox 6">
            <a:extLst>
              <a:ext uri="{FF2B5EF4-FFF2-40B4-BE49-F238E27FC236}">
                <a16:creationId xmlns:a16="http://schemas.microsoft.com/office/drawing/2014/main" id="{5E8A6D20-5F87-2202-4062-A59CC37F7A5B}"/>
              </a:ext>
            </a:extLst>
          </p:cNvPr>
          <p:cNvSpPr txBox="1"/>
          <p:nvPr/>
        </p:nvSpPr>
        <p:spPr>
          <a:xfrm>
            <a:off x="0" y="4325352"/>
            <a:ext cx="9144000" cy="1200329"/>
          </a:xfrm>
          <a:prstGeom prst="rect">
            <a:avLst/>
          </a:prstGeom>
          <a:noFill/>
        </p:spPr>
        <p:txBody>
          <a:bodyPr wrap="square" rtlCol="0">
            <a:spAutoFit/>
          </a:bodyPr>
          <a:lstStyle/>
          <a:p>
            <a:pPr algn="ctr"/>
            <a:r>
              <a:rPr lang="en-US" sz="3600" b="1" dirty="0">
                <a:solidFill>
                  <a:schemeClr val="bg1"/>
                </a:solidFill>
                <a:latin typeface="Arial Narrow" panose="020B0606020202030204" pitchFamily="34" charset="0"/>
              </a:rPr>
              <a:t>Jesus came to Reside with His People</a:t>
            </a:r>
          </a:p>
          <a:p>
            <a:pPr algn="ctr"/>
            <a:r>
              <a:rPr lang="en-US" sz="3600" dirty="0">
                <a:solidFill>
                  <a:schemeClr val="bg1"/>
                </a:solidFill>
                <a:latin typeface="Arial Narrow" panose="020B0606020202030204" pitchFamily="34" charset="0"/>
              </a:rPr>
              <a:t>John 1:14; Matthew 28:20</a:t>
            </a:r>
            <a:r>
              <a:rPr lang="en-US" sz="3600" b="1" dirty="0">
                <a:solidFill>
                  <a:schemeClr val="bg1"/>
                </a:solidFill>
                <a:latin typeface="Arial Narrow" panose="020B0606020202030204" pitchFamily="34" charset="0"/>
              </a:rPr>
              <a:t> </a:t>
            </a:r>
          </a:p>
        </p:txBody>
      </p:sp>
    </p:spTree>
    <p:extLst>
      <p:ext uri="{BB962C8B-B14F-4D97-AF65-F5344CB8AC3E}">
        <p14:creationId xmlns:p14="http://schemas.microsoft.com/office/powerpoint/2010/main" val="413178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824C0-DACA-6F01-FFC7-7F390AC09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861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924AFE53-1CA9-574F-8616-8E238ABDCCDC}"/>
              </a:ext>
            </a:extLst>
          </p:cNvPr>
          <p:cNvSpPr txBox="1"/>
          <p:nvPr/>
        </p:nvSpPr>
        <p:spPr>
          <a:xfrm>
            <a:off x="372979" y="1227221"/>
            <a:ext cx="8398042" cy="4370427"/>
          </a:xfrm>
          <a:prstGeom prst="rect">
            <a:avLst/>
          </a:prstGeom>
          <a:noFill/>
        </p:spPr>
        <p:txBody>
          <a:bodyPr wrap="square" rtlCol="0">
            <a:spAutoFit/>
          </a:bodyPr>
          <a:lstStyle/>
          <a:p>
            <a:pPr algn="ctr"/>
            <a:r>
              <a:rPr lang="en-US" sz="3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Exodus 1:7</a:t>
            </a:r>
            <a:r>
              <a:rPr lang="en-US" sz="3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p>
          <a:p>
            <a:pPr algn="ct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the people of Israel were fruitful and increased greatly; they multiplied and grew exceedingly strong so that the land was filled with them</a:t>
            </a:r>
          </a:p>
          <a:p>
            <a:pPr algn="ctr"/>
            <a:endPar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Compare to Gen. 12:2; 17:6; 18:18 and the theme of being fruitful in Gen. 1:28; 9:1. </a:t>
            </a:r>
            <a:endParaRPr lang="en-US" sz="32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34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924AFE53-1CA9-574F-8616-8E238ABDCCDC}"/>
              </a:ext>
            </a:extLst>
          </p:cNvPr>
          <p:cNvSpPr txBox="1"/>
          <p:nvPr/>
        </p:nvSpPr>
        <p:spPr>
          <a:xfrm>
            <a:off x="372979" y="1020521"/>
            <a:ext cx="8398042" cy="4647426"/>
          </a:xfrm>
          <a:prstGeom prst="rect">
            <a:avLst/>
          </a:prstGeom>
          <a:noFill/>
        </p:spPr>
        <p:txBody>
          <a:bodyPr wrap="square" rtlCol="0">
            <a:spAutoFit/>
          </a:bodyPr>
          <a:lstStyle/>
          <a:p>
            <a:pPr algn="ctr"/>
            <a:r>
              <a:rPr lang="en-US" sz="3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Exodus 1:8-11</a:t>
            </a:r>
            <a:endParaRPr lang="en-US" sz="3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dirty="0">
                <a:solidFill>
                  <a:schemeClr val="bg1"/>
                </a:solidFill>
                <a:latin typeface="Arial Narrow" panose="020B0606020202030204" pitchFamily="34" charset="0"/>
              </a:rPr>
              <a:t>And [Pharoah] said to his people, “Behold, the people of Israel are too many and too mighty for us. Come, let us deal shrewdly with them, lest they multiply, and, if war breaks out, they join our enemies and fight against us and escape from the land.” Therefore they set taskmasters over them to afflict them with heavy burdens. </a:t>
            </a:r>
          </a:p>
        </p:txBody>
      </p:sp>
    </p:spTree>
    <p:extLst>
      <p:ext uri="{BB962C8B-B14F-4D97-AF65-F5344CB8AC3E}">
        <p14:creationId xmlns:p14="http://schemas.microsoft.com/office/powerpoint/2010/main" val="30031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0725" y="556432"/>
            <a:ext cx="7702550" cy="5745136"/>
          </a:xfrm>
          <a:prstGeom prst="rect">
            <a:avLst/>
          </a:prstGeom>
        </p:spPr>
      </p:pic>
      <p:sp>
        <p:nvSpPr>
          <p:cNvPr id="6" name="TextBox 5">
            <a:extLst>
              <a:ext uri="{FF2B5EF4-FFF2-40B4-BE49-F238E27FC236}">
                <a16:creationId xmlns:a16="http://schemas.microsoft.com/office/drawing/2014/main" id="{1A4B320F-84FE-DF02-4006-460E09576674}"/>
              </a:ext>
            </a:extLst>
          </p:cNvPr>
          <p:cNvSpPr txBox="1"/>
          <p:nvPr/>
        </p:nvSpPr>
        <p:spPr>
          <a:xfrm>
            <a:off x="6677526" y="5993791"/>
            <a:ext cx="2382253" cy="307777"/>
          </a:xfrm>
          <a:prstGeom prst="rect">
            <a:avLst/>
          </a:prstGeom>
          <a:noFill/>
        </p:spPr>
        <p:txBody>
          <a:bodyPr wrap="square" rtlCol="0">
            <a:spAutoFit/>
          </a:bodyPr>
          <a:lstStyle/>
          <a:p>
            <a:r>
              <a:rPr lang="en-US" sz="1400" dirty="0">
                <a:solidFill>
                  <a:schemeClr val="bg1">
                    <a:lumMod val="85000"/>
                  </a:schemeClr>
                </a:solidFill>
              </a:rPr>
              <a:t>freebibleimages.com</a:t>
            </a:r>
          </a:p>
        </p:txBody>
      </p:sp>
    </p:spTree>
    <p:extLst>
      <p:ext uri="{BB962C8B-B14F-4D97-AF65-F5344CB8AC3E}">
        <p14:creationId xmlns:p14="http://schemas.microsoft.com/office/powerpoint/2010/main" val="28971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1263" y="711968"/>
            <a:ext cx="8202756" cy="5448200"/>
          </a:xfrm>
          <a:prstGeom prst="rect">
            <a:avLst/>
          </a:prstGeom>
        </p:spPr>
      </p:pic>
      <p:sp>
        <p:nvSpPr>
          <p:cNvPr id="2" name="TextBox 1">
            <a:extLst>
              <a:ext uri="{FF2B5EF4-FFF2-40B4-BE49-F238E27FC236}">
                <a16:creationId xmlns:a16="http://schemas.microsoft.com/office/drawing/2014/main" id="{FB938FCB-3B7F-ABDE-7554-5EC5CEF4C030}"/>
              </a:ext>
            </a:extLst>
          </p:cNvPr>
          <p:cNvSpPr txBox="1"/>
          <p:nvPr/>
        </p:nvSpPr>
        <p:spPr>
          <a:xfrm>
            <a:off x="6991737" y="5838255"/>
            <a:ext cx="2382253" cy="307777"/>
          </a:xfrm>
          <a:prstGeom prst="rect">
            <a:avLst/>
          </a:prstGeom>
          <a:noFill/>
        </p:spPr>
        <p:txBody>
          <a:bodyPr wrap="square" rtlCol="0">
            <a:spAutoFit/>
          </a:bodyPr>
          <a:lstStyle/>
          <a:p>
            <a:r>
              <a:rPr lang="en-US" sz="1400" dirty="0">
                <a:solidFill>
                  <a:schemeClr val="bg1">
                    <a:lumMod val="85000"/>
                  </a:schemeClr>
                </a:solidFill>
              </a:rPr>
              <a:t>freebibleimages.com</a:t>
            </a:r>
          </a:p>
        </p:txBody>
      </p:sp>
    </p:spTree>
    <p:extLst>
      <p:ext uri="{BB962C8B-B14F-4D97-AF65-F5344CB8AC3E}">
        <p14:creationId xmlns:p14="http://schemas.microsoft.com/office/powerpoint/2010/main" val="33367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7511" y="725428"/>
            <a:ext cx="7270260" cy="5421280"/>
          </a:xfrm>
          <a:prstGeom prst="rect">
            <a:avLst/>
          </a:prstGeom>
        </p:spPr>
      </p:pic>
      <p:sp>
        <p:nvSpPr>
          <p:cNvPr id="2" name="TextBox 1">
            <a:extLst>
              <a:ext uri="{FF2B5EF4-FFF2-40B4-BE49-F238E27FC236}">
                <a16:creationId xmlns:a16="http://schemas.microsoft.com/office/drawing/2014/main" id="{7292F088-9163-998F-8AFE-99809D96AD13}"/>
              </a:ext>
            </a:extLst>
          </p:cNvPr>
          <p:cNvSpPr txBox="1"/>
          <p:nvPr/>
        </p:nvSpPr>
        <p:spPr>
          <a:xfrm>
            <a:off x="6533147" y="5824795"/>
            <a:ext cx="2382253" cy="307777"/>
          </a:xfrm>
          <a:prstGeom prst="rect">
            <a:avLst/>
          </a:prstGeom>
          <a:noFill/>
        </p:spPr>
        <p:txBody>
          <a:bodyPr wrap="square" rtlCol="0">
            <a:spAutoFit/>
          </a:bodyPr>
          <a:lstStyle/>
          <a:p>
            <a:r>
              <a:rPr lang="en-US" sz="1400" dirty="0">
                <a:solidFill>
                  <a:schemeClr val="bg1">
                    <a:lumMod val="85000"/>
                  </a:schemeClr>
                </a:solidFill>
              </a:rPr>
              <a:t>freebibleimages.com</a:t>
            </a:r>
          </a:p>
        </p:txBody>
      </p:sp>
    </p:spTree>
    <p:extLst>
      <p:ext uri="{BB962C8B-B14F-4D97-AF65-F5344CB8AC3E}">
        <p14:creationId xmlns:p14="http://schemas.microsoft.com/office/powerpoint/2010/main" val="19339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7511" y="711968"/>
            <a:ext cx="7270260" cy="5448200"/>
          </a:xfrm>
          <a:prstGeom prst="rect">
            <a:avLst/>
          </a:prstGeom>
        </p:spPr>
      </p:pic>
      <p:sp>
        <p:nvSpPr>
          <p:cNvPr id="2" name="TextBox 1">
            <a:extLst>
              <a:ext uri="{FF2B5EF4-FFF2-40B4-BE49-F238E27FC236}">
                <a16:creationId xmlns:a16="http://schemas.microsoft.com/office/drawing/2014/main" id="{7CAC51D0-89AD-6492-3766-53EF256D6169}"/>
              </a:ext>
            </a:extLst>
          </p:cNvPr>
          <p:cNvSpPr txBox="1"/>
          <p:nvPr/>
        </p:nvSpPr>
        <p:spPr>
          <a:xfrm>
            <a:off x="6521116" y="5838255"/>
            <a:ext cx="2382253" cy="307777"/>
          </a:xfrm>
          <a:prstGeom prst="rect">
            <a:avLst/>
          </a:prstGeom>
          <a:noFill/>
        </p:spPr>
        <p:txBody>
          <a:bodyPr wrap="square" rtlCol="0">
            <a:spAutoFit/>
          </a:bodyPr>
          <a:lstStyle/>
          <a:p>
            <a:r>
              <a:rPr lang="en-US" sz="1400" dirty="0">
                <a:solidFill>
                  <a:schemeClr val="bg1">
                    <a:lumMod val="85000"/>
                  </a:schemeClr>
                </a:solidFill>
              </a:rPr>
              <a:t>freebibleimages.com</a:t>
            </a:r>
          </a:p>
        </p:txBody>
      </p:sp>
    </p:spTree>
    <p:extLst>
      <p:ext uri="{BB962C8B-B14F-4D97-AF65-F5344CB8AC3E}">
        <p14:creationId xmlns:p14="http://schemas.microsoft.com/office/powerpoint/2010/main" val="22352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4461" y="725428"/>
            <a:ext cx="7256359" cy="5421280"/>
          </a:xfrm>
          <a:prstGeom prst="rect">
            <a:avLst/>
          </a:prstGeom>
        </p:spPr>
      </p:pic>
      <p:sp>
        <p:nvSpPr>
          <p:cNvPr id="2" name="TextBox 1">
            <a:extLst>
              <a:ext uri="{FF2B5EF4-FFF2-40B4-BE49-F238E27FC236}">
                <a16:creationId xmlns:a16="http://schemas.microsoft.com/office/drawing/2014/main" id="{6E9061C2-9DFE-115E-7265-5B155F15C33B}"/>
              </a:ext>
            </a:extLst>
          </p:cNvPr>
          <p:cNvSpPr txBox="1"/>
          <p:nvPr/>
        </p:nvSpPr>
        <p:spPr>
          <a:xfrm>
            <a:off x="6448926" y="5824795"/>
            <a:ext cx="2382253" cy="307777"/>
          </a:xfrm>
          <a:prstGeom prst="rect">
            <a:avLst/>
          </a:prstGeom>
          <a:noFill/>
        </p:spPr>
        <p:txBody>
          <a:bodyPr wrap="square" rtlCol="0">
            <a:spAutoFit/>
          </a:bodyPr>
          <a:lstStyle/>
          <a:p>
            <a:r>
              <a:rPr lang="en-US" sz="1400" dirty="0">
                <a:solidFill>
                  <a:schemeClr val="bg1">
                    <a:lumMod val="85000"/>
                  </a:schemeClr>
                </a:solidFill>
              </a:rPr>
              <a:t>freebibleimages.com</a:t>
            </a:r>
          </a:p>
        </p:txBody>
      </p:sp>
    </p:spTree>
    <p:extLst>
      <p:ext uri="{BB962C8B-B14F-4D97-AF65-F5344CB8AC3E}">
        <p14:creationId xmlns:p14="http://schemas.microsoft.com/office/powerpoint/2010/main" val="30142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EE77E-08F2-227D-4708-27E9134F3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7F480C8-05BB-3D36-653A-76F9800B19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946" y="1691419"/>
            <a:ext cx="4645094" cy="3475161"/>
          </a:xfrm>
          <a:prstGeom prst="rect">
            <a:avLst/>
          </a:prstGeom>
        </p:spPr>
      </p:pic>
      <p:sp>
        <p:nvSpPr>
          <p:cNvPr id="4" name="TextBox 3">
            <a:extLst>
              <a:ext uri="{FF2B5EF4-FFF2-40B4-BE49-F238E27FC236}">
                <a16:creationId xmlns:a16="http://schemas.microsoft.com/office/drawing/2014/main" id="{6B88BF22-5C88-F248-869C-796B1F76971D}"/>
              </a:ext>
            </a:extLst>
          </p:cNvPr>
          <p:cNvSpPr txBox="1"/>
          <p:nvPr/>
        </p:nvSpPr>
        <p:spPr>
          <a:xfrm>
            <a:off x="5305927" y="899866"/>
            <a:ext cx="3477127" cy="5794663"/>
          </a:xfrm>
          <a:prstGeom prst="rect">
            <a:avLst/>
          </a:prstGeom>
          <a:noFill/>
        </p:spPr>
        <p:txBody>
          <a:bodyPr wrap="square">
            <a:spAutoFit/>
          </a:bodyPr>
          <a:lstStyle/>
          <a:p>
            <a:pPr marL="0" marR="0">
              <a:lnSpc>
                <a:spcPct val="107000"/>
              </a:lnSpc>
              <a:spcBef>
                <a:spcPts val="0"/>
              </a:spcBef>
              <a:spcAft>
                <a:spcPts val="800"/>
              </a:spcAft>
            </a:pPr>
            <a:r>
              <a:rPr lang="en-US"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“There I will meet with you, and from above the mercy seat, from between the two cherubim that are on the ark of the testimony, I will speak with you about all that I will give you in commandment for the people of Israel.”</a:t>
            </a:r>
          </a:p>
          <a:p>
            <a:pPr>
              <a:lnSpc>
                <a:spcPct val="107000"/>
              </a:lnSpc>
              <a:spcAft>
                <a:spcPts val="800"/>
              </a:spcAft>
            </a:pPr>
            <a:r>
              <a:rPr lang="en-US" sz="2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2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2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Exodus 25:22</a:t>
            </a:r>
            <a:r>
              <a:rPr lang="en-US"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28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2FD4676-2C87-7509-D433-55B42FFC1F5A}"/>
              </a:ext>
            </a:extLst>
          </p:cNvPr>
          <p:cNvSpPr txBox="1"/>
          <p:nvPr/>
        </p:nvSpPr>
        <p:spPr>
          <a:xfrm>
            <a:off x="3248526" y="4858803"/>
            <a:ext cx="2382253" cy="307777"/>
          </a:xfrm>
          <a:prstGeom prst="rect">
            <a:avLst/>
          </a:prstGeom>
          <a:noFill/>
        </p:spPr>
        <p:txBody>
          <a:bodyPr wrap="square" rtlCol="0">
            <a:spAutoFit/>
          </a:bodyPr>
          <a:lstStyle/>
          <a:p>
            <a:r>
              <a:rPr lang="en-US" sz="1400" dirty="0">
                <a:solidFill>
                  <a:schemeClr val="bg1">
                    <a:lumMod val="85000"/>
                  </a:schemeClr>
                </a:solidFill>
              </a:rPr>
              <a:t>freebibleimages.com</a:t>
            </a:r>
          </a:p>
        </p:txBody>
      </p:sp>
    </p:spTree>
    <p:extLst>
      <p:ext uri="{BB962C8B-B14F-4D97-AF65-F5344CB8AC3E}">
        <p14:creationId xmlns:p14="http://schemas.microsoft.com/office/powerpoint/2010/main" val="34701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179</TotalTime>
  <Words>232</Words>
  <Application>Microsoft Office PowerPoint</Application>
  <PresentationFormat>On-screen Show (4:3)</PresentationFormat>
  <Paragraphs>23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2</cp:revision>
  <dcterms:created xsi:type="dcterms:W3CDTF">2023-02-20T20:39:00Z</dcterms:created>
  <dcterms:modified xsi:type="dcterms:W3CDTF">2023-02-26T14:17:00Z</dcterms:modified>
</cp:coreProperties>
</file>