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8" r:id="rId3"/>
    <p:sldId id="261" r:id="rId4"/>
    <p:sldId id="262" r:id="rId5"/>
    <p:sldId id="263" r:id="rId6"/>
    <p:sldId id="264" r:id="rId7"/>
    <p:sldId id="265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451"/>
    <a:srgbClr val="F88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00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5D2-026E-4F07-8159-4273C22AFD9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1AA6-E5E5-48D9-B367-89711298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6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5D2-026E-4F07-8159-4273C22AFD9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1AA6-E5E5-48D9-B367-89711298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5D2-026E-4F07-8159-4273C22AFD9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1AA6-E5E5-48D9-B367-89711298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8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5D2-026E-4F07-8159-4273C22AFD9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1AA6-E5E5-48D9-B367-89711298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2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5D2-026E-4F07-8159-4273C22AFD9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1AA6-E5E5-48D9-B367-89711298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5D2-026E-4F07-8159-4273C22AFD9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1AA6-E5E5-48D9-B367-89711298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8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5D2-026E-4F07-8159-4273C22AFD9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1AA6-E5E5-48D9-B367-89711298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7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5D2-026E-4F07-8159-4273C22AFD9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1AA6-E5E5-48D9-B367-89711298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7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5D2-026E-4F07-8159-4273C22AFD9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1AA6-E5E5-48D9-B367-89711298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0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5D2-026E-4F07-8159-4273C22AFD9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1AA6-E5E5-48D9-B367-89711298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2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35D2-026E-4F07-8159-4273C22AFD9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1AA6-E5E5-48D9-B367-89711298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3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635D2-026E-4F07-8159-4273C22AFD9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21AA6-E5E5-48D9-B367-897112982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3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2BA6E4-F80B-4911-FBF1-92EF4B50E7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59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F08D6B-D651-359E-1EF9-D1B54B0787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" t="2381" r="2382" b="238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65DE2A-1D73-BC3D-41E1-1069EC24FABB}"/>
              </a:ext>
            </a:extLst>
          </p:cNvPr>
          <p:cNvSpPr txBox="1"/>
          <p:nvPr/>
        </p:nvSpPr>
        <p:spPr>
          <a:xfrm>
            <a:off x="946150" y="765963"/>
            <a:ext cx="7251700" cy="53260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5:1-4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baseline="30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baseline="30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I exhort the elders among you, as a fellow elder and a witness of the sufferings of Christ, as well as a partaker in the glory that is going to be revealed: </a:t>
            </a:r>
            <a:r>
              <a:rPr lang="en-US" sz="2800" b="1" baseline="30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shepherd the flock of God that is among you, exercising oversight, not under compulsion, but willingly, as God would have you; not for shameful gain, but eagerly; </a:t>
            </a:r>
            <a:r>
              <a:rPr lang="en-US" sz="2800" b="1" baseline="30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3 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 domineering over those in your charge, but being examples to the flock. </a:t>
            </a:r>
            <a:r>
              <a:rPr lang="en-US" sz="2800" b="1" baseline="30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4 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when the chief Shepherd appears, you will receive the unfading crown of glory. </a:t>
            </a:r>
          </a:p>
        </p:txBody>
      </p:sp>
    </p:spTree>
    <p:extLst>
      <p:ext uri="{BB962C8B-B14F-4D97-AF65-F5344CB8AC3E}">
        <p14:creationId xmlns:p14="http://schemas.microsoft.com/office/powerpoint/2010/main" val="362039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F08D6B-D651-359E-1EF9-D1B54B0787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" t="2381" r="2382" b="238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65DE2A-1D73-BC3D-41E1-1069EC24FABB}"/>
              </a:ext>
            </a:extLst>
          </p:cNvPr>
          <p:cNvSpPr txBox="1"/>
          <p:nvPr/>
        </p:nvSpPr>
        <p:spPr>
          <a:xfrm>
            <a:off x="539750" y="712372"/>
            <a:ext cx="7251700" cy="35430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Shepherding – A Great Responsibility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</a:t>
            </a: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Father as Shepherd                          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Ps. 23:1; 80:1; 100:3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as Shepher</a:t>
            </a: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                              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Ezekiel 34:23; John 10:11; 1 Pet. 2:25; 5:4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1F0E01-EB8F-A55B-7AFC-14262AC225B2}"/>
              </a:ext>
            </a:extLst>
          </p:cNvPr>
          <p:cNvSpPr txBox="1"/>
          <p:nvPr/>
        </p:nvSpPr>
        <p:spPr>
          <a:xfrm>
            <a:off x="946150" y="4189542"/>
            <a:ext cx="7251700" cy="1105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s</a:t>
            </a: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hepherds are extensions and representatives of the shepherding of God. </a:t>
            </a:r>
          </a:p>
        </p:txBody>
      </p:sp>
    </p:spTree>
    <p:extLst>
      <p:ext uri="{BB962C8B-B14F-4D97-AF65-F5344CB8AC3E}">
        <p14:creationId xmlns:p14="http://schemas.microsoft.com/office/powerpoint/2010/main" val="331624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F08D6B-D651-359E-1EF9-D1B54B0787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" t="2381" r="2382" b="238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65DE2A-1D73-BC3D-41E1-1069EC24FABB}"/>
              </a:ext>
            </a:extLst>
          </p:cNvPr>
          <p:cNvSpPr txBox="1"/>
          <p:nvPr/>
        </p:nvSpPr>
        <p:spPr>
          <a:xfrm>
            <a:off x="539750" y="712372"/>
            <a:ext cx="5721350" cy="5387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Shepherding the Flock of God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Looking after spiritual needs 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6:1-6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Providing Protection             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20:28-30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Caring for injured sheep    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5:14-15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Giving Nourishment              </a:t>
            </a:r>
            <a:r>
              <a:rPr lang="en-US" sz="3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Eph. 4:11-12; 1 Tim. 3:2</a:t>
            </a:r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21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F08D6B-D651-359E-1EF9-D1B54B0787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" t="2381" r="2382" b="238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65DE2A-1D73-BC3D-41E1-1069EC24FABB}"/>
              </a:ext>
            </a:extLst>
          </p:cNvPr>
          <p:cNvSpPr txBox="1"/>
          <p:nvPr/>
        </p:nvSpPr>
        <p:spPr>
          <a:xfrm>
            <a:off x="1711325" y="2450430"/>
            <a:ext cx="5721350" cy="1957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Shepherding is Selfless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Pet. 5:2-3; cf. Ezekiel 34</a:t>
            </a:r>
            <a:r>
              <a:rPr lang="en-US" sz="3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:2-5, 23-24; Jn. 10:11</a:t>
            </a:r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0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F08D6B-D651-359E-1EF9-D1B54B0787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" t="2381" r="2382" b="238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65DE2A-1D73-BC3D-41E1-1069EC24FABB}"/>
              </a:ext>
            </a:extLst>
          </p:cNvPr>
          <p:cNvSpPr txBox="1"/>
          <p:nvPr/>
        </p:nvSpPr>
        <p:spPr>
          <a:xfrm>
            <a:off x="628650" y="2746826"/>
            <a:ext cx="7886700" cy="1364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Selfless Shepherding is Seen by God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5:4</a:t>
            </a:r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59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F08D6B-D651-359E-1EF9-D1B54B0787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" t="2381" r="2382" b="238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65DE2A-1D73-BC3D-41E1-1069EC24FABB}"/>
              </a:ext>
            </a:extLst>
          </p:cNvPr>
          <p:cNvSpPr txBox="1"/>
          <p:nvPr/>
        </p:nvSpPr>
        <p:spPr>
          <a:xfrm>
            <a:off x="1457325" y="2812773"/>
            <a:ext cx="6229350" cy="12324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Lord’s church </a:t>
            </a:r>
            <a:r>
              <a:rPr lang="en-US" sz="3600" b="1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 </a:t>
            </a:r>
            <a:r>
              <a:rPr lang="en-US" sz="36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 to step up and lead as shepherds.</a:t>
            </a:r>
            <a:endParaRPr lang="en-US" sz="3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2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2BA6E4-F80B-4911-FBF1-92EF4B50E7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06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2621</TotalTime>
  <Words>223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2</cp:revision>
  <dcterms:created xsi:type="dcterms:W3CDTF">2023-02-03T18:24:28Z</dcterms:created>
  <dcterms:modified xsi:type="dcterms:W3CDTF">2023-02-05T14:06:12Z</dcterms:modified>
</cp:coreProperties>
</file>