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5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24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1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49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44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25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90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patterns on the sky">
            <a:extLst>
              <a:ext uri="{FF2B5EF4-FFF2-40B4-BE49-F238E27FC236}">
                <a16:creationId xmlns:a16="http://schemas.microsoft.com/office/drawing/2014/main" id="{01B86DB2-C35A-3DEF-69F0-9DD51A9392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527" r="-1" b="1018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1E2F6B-DF90-BD96-5F31-2B9A4D3C5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solidFill>
                  <a:srgbClr val="FFFFFF"/>
                </a:solidFill>
                <a:latin typeface="Copperplate Gothic Bold" panose="020E0705020206020404" pitchFamily="34" charset="0"/>
              </a:rPr>
              <a:t>What Manner of Persons?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C574D-2853-8EB1-E773-E15FF9ADC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 fontScale="92500" lnSpcReduction="20000"/>
          </a:bodyPr>
          <a:lstStyle/>
          <a:p>
            <a:pPr algn="ctr"/>
            <a:endParaRPr lang="en-US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PETER 3:8-11</a:t>
            </a:r>
          </a:p>
          <a:p>
            <a:pPr algn="ctr"/>
            <a:r>
              <a:rPr lang="en-US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 End church of Christ</a:t>
            </a:r>
          </a:p>
          <a:p>
            <a:pPr algn="ctr"/>
            <a:r>
              <a:rPr lang="en-US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January 2023</a:t>
            </a:r>
          </a:p>
          <a:p>
            <a:pPr algn="ctr"/>
            <a:endParaRPr lang="en-US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70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3286-CE32-89F4-969D-09C26DB98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549309"/>
          </a:xfrm>
        </p:spPr>
        <p:txBody>
          <a:bodyPr/>
          <a:lstStyle/>
          <a:p>
            <a:pPr algn="ctr"/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WHAT MANNER OF PERSONS OUGHT YOU TO BE?</a:t>
            </a:r>
            <a:b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2 Peter 3:8-11</a:t>
            </a:r>
            <a:b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F009-DB19-618B-7330-0C4DD02F8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527717"/>
            <a:ext cx="10506991" cy="4351875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INTRODUCTION</a:t>
            </a:r>
          </a:p>
          <a:p>
            <a:pPr marL="342900" indent="-342900">
              <a:buFont typeface="Courier New" panose="02070309020205020404" pitchFamily="49" charset="0"/>
              <a:buChar char="—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God doesn’t measure time like we do – Matthew 24:36-42</a:t>
            </a:r>
          </a:p>
          <a:p>
            <a:pPr marL="342900" indent="-342900">
              <a:buFont typeface="Courier New" panose="02070309020205020404" pitchFamily="49" charset="0"/>
              <a:buChar char="—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heavens and the earth and all that is in them will be pass away with a great noise</a:t>
            </a:r>
          </a:p>
          <a:p>
            <a:pPr marL="342900" indent="-342900">
              <a:buFont typeface="Courier New" panose="02070309020205020404" pitchFamily="49" charset="0"/>
              <a:buChar char="—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Elements shall melt with fervent heat</a:t>
            </a:r>
          </a:p>
          <a:p>
            <a:pPr marL="342900" indent="-342900">
              <a:buFont typeface="Courier New" panose="02070309020205020404" pitchFamily="49" charset="0"/>
              <a:buChar char="—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What kind of People should we be, in light of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Holy Conversation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A life of holiness – dedication to God.     2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Cornithians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7:1; Eph 4:22-24.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Life of Godliness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1 Tim 6:11; 1 Tim 6:3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Looking for the coming of the Day of the Lord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 Heb 10:24-25,     2 Peter 3:13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05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3286-CE32-89F4-969D-09C26DB98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549309"/>
          </a:xfrm>
        </p:spPr>
        <p:txBody>
          <a:bodyPr/>
          <a:lstStyle/>
          <a:p>
            <a:pPr algn="ctr"/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WHAT MANNER OF PERSONS OUGHT YOU TO BE?</a:t>
            </a:r>
            <a:b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2 Peter 3:8-11</a:t>
            </a:r>
            <a:br>
              <a:rPr lang="en-US" sz="2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F009-DB19-618B-7330-0C4DD02F8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527717"/>
            <a:ext cx="10506991" cy="4351875"/>
          </a:xfrm>
        </p:spPr>
        <p:txBody>
          <a:bodyPr>
            <a:norm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Be Diligent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Hard working – making every effort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Without spot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Blameless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Titus 2:11-12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James 1:27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5.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Account the Patience of the Lord is Salvation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2 Timothy 2:2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Beware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Don’t lose stability but grow in grace</a:t>
            </a:r>
            <a:endParaRPr lang="en-US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Copperplate Gothic Bold</vt:lpstr>
      <vt:lpstr>Courier New</vt:lpstr>
      <vt:lpstr>Seaford</vt:lpstr>
      <vt:lpstr>Times New Roman</vt:lpstr>
      <vt:lpstr>LevelVTI</vt:lpstr>
      <vt:lpstr>What Manner of Persons?</vt:lpstr>
      <vt:lpstr>WHAT MANNER OF PERSONS OUGHT YOU TO BE? 2 Peter 3:8-11 </vt:lpstr>
      <vt:lpstr>WHAT MANNER OF PERSONS OUGHT YOU TO BE? 2 Peter 3:8-11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Manner of Persons?</dc:title>
  <dc:creator>STUART GOODPASTER</dc:creator>
  <cp:lastModifiedBy>STUART GOODPASTER</cp:lastModifiedBy>
  <cp:revision>5</cp:revision>
  <dcterms:created xsi:type="dcterms:W3CDTF">2023-01-22T01:23:28Z</dcterms:created>
  <dcterms:modified xsi:type="dcterms:W3CDTF">2023-01-22T02:35:12Z</dcterms:modified>
</cp:coreProperties>
</file>