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A9A"/>
    <a:srgbClr val="D19C6D"/>
    <a:srgbClr val="AA8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3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1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7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7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10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5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1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4A39-1C89-490C-8121-31553D664373}" type="datetimeFigureOut">
              <a:rPr lang="en-US" smtClean="0"/>
              <a:t>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F4A6D-885F-4698-A477-93D4CF0C9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0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9FEE02-C55C-AC63-0B39-E5563F4CF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2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C7E047-9D22-4158-5021-2C3F45DBB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BBD50D-3161-ED6A-8614-7D6CB2D8A5F6}"/>
              </a:ext>
            </a:extLst>
          </p:cNvPr>
          <p:cNvSpPr txBox="1"/>
          <p:nvPr/>
        </p:nvSpPr>
        <p:spPr>
          <a:xfrm>
            <a:off x="505326" y="931039"/>
            <a:ext cx="81333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Public Reading of Scripture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Ex. 24:3; Deut. 31:9-13; Josh. 8:34-35;             2 Kgs. 23:1-3; Neh. 8:1-12; Lk. 4:16-21;            1 Thess. 5:27; Col. 4:16; 1 Tim. 4:13; Rev. 1:3</a:t>
            </a:r>
          </a:p>
          <a:p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05838-51A7-890E-06E2-CE0C70C82B02}"/>
              </a:ext>
            </a:extLst>
          </p:cNvPr>
          <p:cNvSpPr txBox="1"/>
          <p:nvPr/>
        </p:nvSpPr>
        <p:spPr>
          <a:xfrm>
            <a:off x="505326" y="4102268"/>
            <a:ext cx="8133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Personal Reading of Scripture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2 Tim. 2:15; Acts 17:10-12 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32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C7E047-9D22-4158-5021-2C3F45DBB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C9A4DF-3229-0F59-D434-D4E13C78FC5F}"/>
              </a:ext>
            </a:extLst>
          </p:cNvPr>
          <p:cNvSpPr txBox="1"/>
          <p:nvPr/>
        </p:nvSpPr>
        <p:spPr>
          <a:xfrm>
            <a:off x="662238" y="588139"/>
            <a:ext cx="781952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God works through His Word to   make us more like Jesus.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God’s will is for us to be like Christ 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Rom. 8:29; Eph. 4:11-13</a:t>
            </a:r>
          </a:p>
          <a:p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God reveals Christ to us through the Word    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1 Pet. 2:21; Eph. 5:1-2; also 1 Tim. 3:16-17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C7E047-9D22-4158-5021-2C3F45DBB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C9A4DF-3229-0F59-D434-D4E13C78FC5F}"/>
              </a:ext>
            </a:extLst>
          </p:cNvPr>
          <p:cNvSpPr txBox="1"/>
          <p:nvPr/>
        </p:nvSpPr>
        <p:spPr>
          <a:xfrm>
            <a:off x="443163" y="407164"/>
            <a:ext cx="7819524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Prioritizing Scripture Reading in 2023</a:t>
            </a:r>
          </a:p>
          <a:p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  Be Determined 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(see Ezra 7:10)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Replace, “I </a:t>
            </a:r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can’t…”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with “I </a:t>
            </a:r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will…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Resolve to obey it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Find opportunity to teach it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arenR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Be Consistent 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Spiritual practices are worth repeating! (Lk. 5:16; 22:39; Acts 17:2)</a:t>
            </a: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C7E047-9D22-4158-5021-2C3F45DBB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C9A4DF-3229-0F59-D434-D4E13C78FC5F}"/>
              </a:ext>
            </a:extLst>
          </p:cNvPr>
          <p:cNvSpPr txBox="1"/>
          <p:nvPr/>
        </p:nvSpPr>
        <p:spPr>
          <a:xfrm>
            <a:off x="443163" y="407164"/>
            <a:ext cx="7672137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Tools to help stay consistent: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742950" indent="-742950">
              <a:buAutoNum type="arabicParenR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One Year in God’s Word reading plan (located on back table)</a:t>
            </a:r>
          </a:p>
          <a:p>
            <a:pPr marL="742950" indent="-742950">
              <a:buAutoNum type="arabicParenR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742950" indent="-742950">
              <a:buAutoNum type="arabicParenR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Monthly reading and discussion at the Rutter’s </a:t>
            </a:r>
          </a:p>
          <a:p>
            <a:pPr marL="742950" indent="-742950">
              <a:buAutoNum type="arabicParenR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742950" indent="-742950">
              <a:buAutoNum type="arabicParenR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Biblereadingplangenerator.com</a:t>
            </a:r>
          </a:p>
          <a:p>
            <a:pPr marL="742950" indent="-742950">
              <a:buAutoNum type="arabicParenR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28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C7E047-9D22-4158-5021-2C3F45DBB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C9A4DF-3229-0F59-D434-D4E13C78FC5F}"/>
              </a:ext>
            </a:extLst>
          </p:cNvPr>
          <p:cNvSpPr txBox="1"/>
          <p:nvPr/>
        </p:nvSpPr>
        <p:spPr>
          <a:xfrm>
            <a:off x="443163" y="407164"/>
            <a:ext cx="7819524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Prioritizing Scripture Reading in 2023</a:t>
            </a:r>
          </a:p>
          <a:p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3)   Remember </a:t>
            </a: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what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 God’s Word is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Living and active (Heb. 4:12) 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Imperishable (1 Pet. 1:23) 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God-breathed (2 Tim. 3:16-17)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Truth (Jn. 17:17)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Able to save (Jms. 1:21)</a:t>
            </a:r>
          </a:p>
          <a:p>
            <a:pPr marL="1028700" lvl="1" indent="-571500">
              <a:buFontTx/>
              <a:buChar char="-"/>
            </a:pP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4)   Remember </a:t>
            </a: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why 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you are reading it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To be transformed into the character of Christ! (Rom. 8:29; Col. 3:10)</a:t>
            </a: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44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3646</TotalTime>
  <Words>261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2022-12-27T16:01:21Z</dcterms:created>
  <dcterms:modified xsi:type="dcterms:W3CDTF">2023-01-01T14:16:40Z</dcterms:modified>
</cp:coreProperties>
</file>