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78FC-1A77-4FE8-AB95-91723A983695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1247-748C-45F2-8EA7-D21C78B3F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16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78FC-1A77-4FE8-AB95-91723A983695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1247-748C-45F2-8EA7-D21C78B3F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6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78FC-1A77-4FE8-AB95-91723A983695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1247-748C-45F2-8EA7-D21C78B3F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57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78FC-1A77-4FE8-AB95-91723A983695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1247-748C-45F2-8EA7-D21C78B3F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20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78FC-1A77-4FE8-AB95-91723A983695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1247-748C-45F2-8EA7-D21C78B3F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9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78FC-1A77-4FE8-AB95-91723A983695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1247-748C-45F2-8EA7-D21C78B3F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2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78FC-1A77-4FE8-AB95-91723A983695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1247-748C-45F2-8EA7-D21C78B3F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9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78FC-1A77-4FE8-AB95-91723A983695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1247-748C-45F2-8EA7-D21C78B3F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11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78FC-1A77-4FE8-AB95-91723A983695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1247-748C-45F2-8EA7-D21C78B3F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1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78FC-1A77-4FE8-AB95-91723A983695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1247-748C-45F2-8EA7-D21C78B3F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1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78FC-1A77-4FE8-AB95-91723A983695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1247-748C-45F2-8EA7-D21C78B3F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33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578FC-1A77-4FE8-AB95-91723A983695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61247-748C-45F2-8EA7-D21C78B3F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9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6FCF97-C3A4-3C6B-D0BF-42CD24C6C4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66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A36AC66-4614-429C-BB73-76C4F8CD7C8B}"/>
              </a:ext>
            </a:extLst>
          </p:cNvPr>
          <p:cNvSpPr txBox="1"/>
          <p:nvPr/>
        </p:nvSpPr>
        <p:spPr>
          <a:xfrm>
            <a:off x="415089" y="1485860"/>
            <a:ext cx="8313821" cy="3316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Peter 4:1-2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 therefore Christ suffered in the flesh, arm yourselves with the same way of thinking, for whoever has suffered in the flesh has ceased from sin, </a:t>
            </a:r>
            <a:r>
              <a:rPr lang="en-US" sz="3200" b="1" baseline="300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2 </a:t>
            </a:r>
            <a:r>
              <a:rPr lang="en-US" sz="32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as to live for the rest of the time in the flesh no longer for human passions but for the will of God.</a:t>
            </a:r>
          </a:p>
        </p:txBody>
      </p:sp>
    </p:spTree>
    <p:extLst>
      <p:ext uri="{BB962C8B-B14F-4D97-AF65-F5344CB8AC3E}">
        <p14:creationId xmlns:p14="http://schemas.microsoft.com/office/powerpoint/2010/main" val="311095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A36AC66-4614-429C-BB73-76C4F8CD7C8B}"/>
              </a:ext>
            </a:extLst>
          </p:cNvPr>
          <p:cNvSpPr txBox="1"/>
          <p:nvPr/>
        </p:nvSpPr>
        <p:spPr>
          <a:xfrm>
            <a:off x="415089" y="547397"/>
            <a:ext cx="8313821" cy="4780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Leave the Past in the Past (vv. 3-5)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Going back into the world can never be an option (Eph. 2:1; Rom. 6:1-4)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Worldliness = “a flood of debauchery”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Christian living </a:t>
            </a:r>
            <a:r>
              <a:rPr lang="en-US" sz="3200" i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attracts</a:t>
            </a: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suffering (v. 4)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Those who cause suffering will give an account    (v. 5-6)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en-US" sz="3200" dirty="0">
              <a:solidFill>
                <a:schemeClr val="bg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31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A36AC66-4614-429C-BB73-76C4F8CD7C8B}"/>
              </a:ext>
            </a:extLst>
          </p:cNvPr>
          <p:cNvSpPr txBox="1"/>
          <p:nvPr/>
        </p:nvSpPr>
        <p:spPr>
          <a:xfrm>
            <a:off x="415089" y="547397"/>
            <a:ext cx="8313821" cy="425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Live With the End In Mind (vv. 7-11)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is coming back! (1 Thess. 4:13-18)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return shapes our present-day living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Live lives of love (v. 8; cf. 1 Cor. 13:130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life of love will live out the characteristics described in vv. 7-11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en-US" sz="3200" dirty="0">
              <a:solidFill>
                <a:schemeClr val="bg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53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A36AC66-4614-429C-BB73-76C4F8CD7C8B}"/>
              </a:ext>
            </a:extLst>
          </p:cNvPr>
          <p:cNvSpPr txBox="1"/>
          <p:nvPr/>
        </p:nvSpPr>
        <p:spPr>
          <a:xfrm>
            <a:off x="415089" y="547397"/>
            <a:ext cx="8428122" cy="5307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Entrust Our Souls to The Faithful Creator (vv. 12-19)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Suffering shouldn’t catch us off-guard                      (v. 12, 14; Jn. 15:12; 2 Tim. 3:12)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 Christian live isn’t free of suffering, how much worse will it be for unbelievers? (vv. 16-19)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suffering is refining and temporary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suffering of the wicked is destructive and eternal.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en-US" sz="3200" dirty="0">
              <a:solidFill>
                <a:schemeClr val="bg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90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A36AC66-4614-429C-BB73-76C4F8CD7C8B}"/>
              </a:ext>
            </a:extLst>
          </p:cNvPr>
          <p:cNvSpPr txBox="1"/>
          <p:nvPr/>
        </p:nvSpPr>
        <p:spPr>
          <a:xfrm>
            <a:off x="415089" y="547397"/>
            <a:ext cx="8428122" cy="4151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Entrust Our Souls to The Faithful Creator (vv. 12-19)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suffering, trust God as the Faithful Creator!      (see Ps. 31:3-5)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Hold fast to His promises (Heb. 10:23)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Trust that He brings peace and order from chaos (cf. Gen. 1:1ff)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en-US" sz="3200" dirty="0">
              <a:solidFill>
                <a:schemeClr val="bg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77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6FCF97-C3A4-3C6B-D0BF-42CD24C6C4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213</TotalTime>
  <Words>301</Words>
  <Application>Microsoft Office PowerPoint</Application>
  <PresentationFormat>On-screen Show (4:3)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Rutter</dc:creator>
  <cp:lastModifiedBy>Landon Rutter</cp:lastModifiedBy>
  <cp:revision>2</cp:revision>
  <dcterms:created xsi:type="dcterms:W3CDTF">2023-01-22T10:39:40Z</dcterms:created>
  <dcterms:modified xsi:type="dcterms:W3CDTF">2023-01-22T14:13:05Z</dcterms:modified>
</cp:coreProperties>
</file>