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2" r:id="rId3"/>
    <p:sldId id="269" r:id="rId4"/>
    <p:sldId id="266" r:id="rId5"/>
    <p:sldId id="270" r:id="rId6"/>
    <p:sldId id="271" r:id="rId7"/>
    <p:sldId id="272" r:id="rId8"/>
    <p:sldId id="273" r:id="rId9"/>
    <p:sldId id="276" r:id="rId10"/>
    <p:sldId id="275" r:id="rId11"/>
    <p:sldId id="278" r:id="rId12"/>
    <p:sldId id="268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5" d="100"/>
          <a:sy n="25" d="100"/>
        </p:scale>
        <p:origin x="122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E788-9426-4771-ADCC-B77DB9A52A42}" type="datetimeFigureOut">
              <a:rPr lang="en-US" smtClean="0"/>
              <a:t>12/11/2022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5B77-8220-492F-AA8A-C393E1147D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076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E788-9426-4771-ADCC-B77DB9A52A42}" type="datetimeFigureOut">
              <a:rPr lang="en-US" smtClean="0"/>
              <a:t>12/11/2022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5B77-8220-492F-AA8A-C393E1147D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695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E788-9426-4771-ADCC-B77DB9A52A42}" type="datetimeFigureOut">
              <a:rPr lang="en-US" smtClean="0"/>
              <a:t>12/11/2022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5B77-8220-492F-AA8A-C393E1147D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75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E788-9426-4771-ADCC-B77DB9A52A42}" type="datetimeFigureOut">
              <a:rPr lang="en-US" smtClean="0"/>
              <a:t>12/11/2022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5B77-8220-492F-AA8A-C393E1147D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986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E788-9426-4771-ADCC-B77DB9A52A42}" type="datetimeFigureOut">
              <a:rPr lang="en-US" smtClean="0"/>
              <a:t>12/11/2022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5B77-8220-492F-AA8A-C393E1147D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05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E788-9426-4771-ADCC-B77DB9A52A42}" type="datetimeFigureOut">
              <a:rPr lang="en-US" smtClean="0"/>
              <a:t>12/11/2022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5B77-8220-492F-AA8A-C393E1147D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3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E788-9426-4771-ADCC-B77DB9A52A42}" type="datetimeFigureOut">
              <a:rPr lang="en-US" smtClean="0"/>
              <a:t>12/11/2022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5B77-8220-492F-AA8A-C393E1147D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336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E788-9426-4771-ADCC-B77DB9A52A42}" type="datetimeFigureOut">
              <a:rPr lang="en-US" smtClean="0"/>
              <a:t>12/11/2022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5B77-8220-492F-AA8A-C393E1147D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11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E788-9426-4771-ADCC-B77DB9A52A42}" type="datetimeFigureOut">
              <a:rPr lang="en-US" smtClean="0"/>
              <a:t>12/11/2022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5B77-8220-492F-AA8A-C393E1147D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98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E788-9426-4771-ADCC-B77DB9A52A42}" type="datetimeFigureOut">
              <a:rPr lang="en-US" smtClean="0"/>
              <a:t>12/11/2022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5B77-8220-492F-AA8A-C393E1147D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135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E788-9426-4771-ADCC-B77DB9A52A42}" type="datetimeFigureOut">
              <a:rPr lang="en-US" smtClean="0"/>
              <a:t>12/11/2022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5B77-8220-492F-AA8A-C393E1147D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8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FE788-9426-4771-ADCC-B77DB9A52A42}" type="datetimeFigureOut">
              <a:rPr lang="en-US" smtClean="0"/>
              <a:t>12/11/2022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A5B77-8220-492F-AA8A-C393E1147D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07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68603BD-5784-A070-FA8D-F8EC70C27C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426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AE24A8-714A-A31F-92A0-BE3D63AB42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3" t="2439" r="2439" b="2613"/>
          <a:stretch/>
        </p:blipFill>
        <p:spPr>
          <a:xfrm flipH="1"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C471-CA4D-B842-24FF-5957B8649A1B}"/>
              </a:ext>
            </a:extLst>
          </p:cNvPr>
          <p:cNvSpPr txBox="1"/>
          <p:nvPr/>
        </p:nvSpPr>
        <p:spPr>
          <a:xfrm>
            <a:off x="393950" y="348438"/>
            <a:ext cx="8187987" cy="76814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4000" b="1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is our Great High Priest</a:t>
            </a:r>
          </a:p>
          <a:p>
            <a:pPr>
              <a:lnSpc>
                <a:spcPct val="107000"/>
              </a:lnSpc>
            </a:pPr>
            <a:endParaRPr lang="en-US" sz="800" b="1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Appointed by God (vv. 5-6)</a:t>
            </a:r>
          </a:p>
          <a:p>
            <a:pPr marL="571500" indent="-5715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7000"/>
              </a:lnSpc>
              <a:buFontTx/>
              <a:buChar char="-"/>
            </a:pPr>
            <a:r>
              <a:rPr lang="en-US" sz="3200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the order of Melchizedek = Jesus’ priesthood is better (see ch. 7)</a:t>
            </a:r>
          </a:p>
          <a:p>
            <a:pPr marL="914400" lvl="1" indent="-457200">
              <a:lnSpc>
                <a:spcPct val="107000"/>
              </a:lnSpc>
              <a:buFontTx/>
              <a:buChar char="-"/>
            </a:pPr>
            <a:endParaRPr lang="en-US" sz="800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sympathizing High Priest (vv. 7-8)</a:t>
            </a:r>
          </a:p>
          <a:p>
            <a:pPr marL="914400" lvl="1" indent="-457200">
              <a:lnSpc>
                <a:spcPct val="107000"/>
              </a:lnSpc>
              <a:buFontTx/>
              <a:buChar char="-"/>
            </a:pPr>
            <a:r>
              <a:rPr lang="en-US" sz="3200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understands the human experience</a:t>
            </a:r>
          </a:p>
          <a:p>
            <a:pPr marL="914400" lvl="1" indent="-457200">
              <a:lnSpc>
                <a:spcPct val="107000"/>
              </a:lnSpc>
              <a:buFontTx/>
              <a:buChar char="-"/>
            </a:pPr>
            <a:r>
              <a:rPr lang="en-US" sz="3200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Gethsemane </a:t>
            </a:r>
          </a:p>
          <a:p>
            <a:pPr marL="914400" lvl="1" indent="-457200">
              <a:lnSpc>
                <a:spcPct val="107000"/>
              </a:lnSpc>
              <a:buFontTx/>
              <a:buChar char="-"/>
            </a:pPr>
            <a:endParaRPr lang="en-US" sz="800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perfect sacrifice that brings salvation (v. 9)</a:t>
            </a:r>
          </a:p>
          <a:p>
            <a:pPr marL="914400" lvl="1" indent="-457200">
              <a:lnSpc>
                <a:spcPct val="107000"/>
              </a:lnSpc>
              <a:buFontTx/>
              <a:buChar char="-"/>
            </a:pPr>
            <a:r>
              <a:rPr lang="en-US" sz="3200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Heb. 9:13-14</a:t>
            </a:r>
          </a:p>
          <a:p>
            <a:pPr marL="914400" lvl="1" indent="-457200">
              <a:lnSpc>
                <a:spcPct val="107000"/>
              </a:lnSpc>
              <a:buFontTx/>
              <a:buChar char="-"/>
            </a:pPr>
            <a:r>
              <a:rPr lang="en-US" sz="3200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Intercedes on our behalf (Heb. 7:25; 9:24)</a:t>
            </a:r>
          </a:p>
          <a:p>
            <a:pPr marL="914400" lvl="1" indent="-457200">
              <a:lnSpc>
                <a:spcPct val="107000"/>
              </a:lnSpc>
              <a:buFontTx/>
              <a:buChar char="-"/>
            </a:pPr>
            <a:endParaRPr lang="en-US" sz="3200" b="1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7000"/>
              </a:lnSpc>
              <a:buFontTx/>
              <a:buChar char="-"/>
            </a:pPr>
            <a:endParaRPr lang="en-US" sz="3200" b="1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endParaRPr lang="en-US" sz="4000" b="1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94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AE24A8-714A-A31F-92A0-BE3D63AB42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3" t="2439" r="2439" b="2613"/>
          <a:stretch/>
        </p:blipFill>
        <p:spPr>
          <a:xfrm flipH="1"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C471-CA4D-B842-24FF-5957B8649A1B}"/>
              </a:ext>
            </a:extLst>
          </p:cNvPr>
          <p:cNvSpPr txBox="1"/>
          <p:nvPr/>
        </p:nvSpPr>
        <p:spPr>
          <a:xfrm>
            <a:off x="381919" y="2658501"/>
            <a:ext cx="8187987" cy="30708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000" b="1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cannot enter into the presence of God without the priestly work of Christ!</a:t>
            </a:r>
            <a:endParaRPr lang="en-US" sz="3200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7000"/>
              </a:lnSpc>
              <a:buFontTx/>
              <a:buChar char="-"/>
            </a:pPr>
            <a:endParaRPr lang="en-US" sz="3200" b="1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7000"/>
              </a:lnSpc>
              <a:buFontTx/>
              <a:buChar char="-"/>
            </a:pPr>
            <a:endParaRPr lang="en-US" sz="3200" b="1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endParaRPr lang="en-US" sz="4000" b="1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40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68603BD-5784-A070-FA8D-F8EC70C27C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67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2C9833-1001-9F5C-902D-E2B987270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94C208-3889-0496-A92D-6EBB0D700283}"/>
              </a:ext>
            </a:extLst>
          </p:cNvPr>
          <p:cNvSpPr txBox="1"/>
          <p:nvPr/>
        </p:nvSpPr>
        <p:spPr>
          <a:xfrm>
            <a:off x="1795244" y="3061982"/>
            <a:ext cx="2483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rgbClr val="4C5655"/>
                </a:solidFill>
                <a:latin typeface="Avenir Next LT Pro" panose="020B0504020202020204" pitchFamily="34" charset="0"/>
              </a:rPr>
              <a:t>JESUS THE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16FA80-6DF4-9417-5926-00301B09D69B}"/>
              </a:ext>
            </a:extLst>
          </p:cNvPr>
          <p:cNvSpPr txBox="1"/>
          <p:nvPr/>
        </p:nvSpPr>
        <p:spPr>
          <a:xfrm>
            <a:off x="5603845" y="3061982"/>
            <a:ext cx="3540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1000" dirty="0">
                <a:solidFill>
                  <a:srgbClr val="8E5850"/>
                </a:solidFill>
                <a:latin typeface="Avenir Next LT Pro" panose="020B0504020202020204" pitchFamily="34" charset="0"/>
              </a:rPr>
              <a:t>KING</a:t>
            </a:r>
          </a:p>
        </p:txBody>
      </p:sp>
    </p:spTree>
    <p:extLst>
      <p:ext uri="{BB962C8B-B14F-4D97-AF65-F5344CB8AC3E}">
        <p14:creationId xmlns:p14="http://schemas.microsoft.com/office/powerpoint/2010/main" val="2495911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AE24A8-714A-A31F-92A0-BE3D63AB42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3" t="2439" r="2439" b="2613"/>
          <a:stretch/>
        </p:blipFill>
        <p:spPr>
          <a:xfrm flipH="1"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C471-CA4D-B842-24FF-5957B8649A1B}"/>
              </a:ext>
            </a:extLst>
          </p:cNvPr>
          <p:cNvSpPr txBox="1"/>
          <p:nvPr/>
        </p:nvSpPr>
        <p:spPr>
          <a:xfrm>
            <a:off x="336884" y="2405164"/>
            <a:ext cx="8470232" cy="159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400" b="1" dirty="0">
                <a:solidFill>
                  <a:srgbClr val="132927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1:1-4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i="1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Page 1001 in pew Bible</a:t>
            </a:r>
            <a:endParaRPr lang="en-US" sz="4000" i="1" dirty="0">
              <a:solidFill>
                <a:srgbClr val="132927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68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AE24A8-714A-A31F-92A0-BE3D63AB42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3" t="2439" r="2439" b="2613"/>
          <a:stretch/>
        </p:blipFill>
        <p:spPr>
          <a:xfrm flipH="1"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C471-CA4D-B842-24FF-5957B8649A1B}"/>
              </a:ext>
            </a:extLst>
          </p:cNvPr>
          <p:cNvSpPr txBox="1"/>
          <p:nvPr/>
        </p:nvSpPr>
        <p:spPr>
          <a:xfrm>
            <a:off x="336884" y="2405164"/>
            <a:ext cx="8470232" cy="159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400" b="1" dirty="0">
                <a:solidFill>
                  <a:srgbClr val="132927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5:1-11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i="1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Page 1004 in pew Bible</a:t>
            </a:r>
            <a:endParaRPr lang="en-US" sz="4000" i="1" dirty="0">
              <a:solidFill>
                <a:srgbClr val="132927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88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AE24A8-714A-A31F-92A0-BE3D63AB42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3" t="2439" r="2439" b="2613"/>
          <a:stretch/>
        </p:blipFill>
        <p:spPr>
          <a:xfrm flipH="1"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C471-CA4D-B842-24FF-5957B8649A1B}"/>
              </a:ext>
            </a:extLst>
          </p:cNvPr>
          <p:cNvSpPr txBox="1"/>
          <p:nvPr/>
        </p:nvSpPr>
        <p:spPr>
          <a:xfrm>
            <a:off x="393950" y="348438"/>
            <a:ext cx="8187987" cy="72864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4000" b="1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Role of High Priest </a:t>
            </a:r>
          </a:p>
          <a:p>
            <a:pPr>
              <a:lnSpc>
                <a:spcPct val="107000"/>
              </a:lnSpc>
            </a:pPr>
            <a:endParaRPr lang="en-US" sz="800" b="1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Chosen from among men (1a)</a:t>
            </a:r>
          </a:p>
          <a:p>
            <a:pPr marL="571500" indent="-5715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700" b="1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lvl="1" indent="-571500">
              <a:lnSpc>
                <a:spcPct val="107000"/>
              </a:lnSpc>
              <a:buFontTx/>
              <a:buChar char="-"/>
            </a:pPr>
            <a:r>
              <a:rPr lang="en-US" sz="3200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Could sympathize with the nation he represented (see v. 2)</a:t>
            </a:r>
          </a:p>
          <a:p>
            <a:pPr marL="1028700" lvl="1" indent="-571500">
              <a:lnSpc>
                <a:spcPct val="107000"/>
              </a:lnSpc>
              <a:buFontTx/>
              <a:buChar char="-"/>
            </a:pPr>
            <a:endParaRPr lang="en-US" sz="700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Acted on behalf of the people in relation to God (1b)</a:t>
            </a:r>
          </a:p>
          <a:p>
            <a:pPr marL="571500" indent="-5715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700" b="1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lvl="1" indent="-571500">
              <a:lnSpc>
                <a:spcPct val="107000"/>
              </a:lnSpc>
              <a:buFontTx/>
              <a:buChar char="-"/>
            </a:pPr>
            <a:r>
              <a:rPr lang="en-US" sz="3200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 instruction of the law (Lev. 10:11; Deut. 24:8; 33:10; Hos. 4:1-6; Mal. 2:7)</a:t>
            </a:r>
          </a:p>
          <a:p>
            <a:pPr marL="1028700" lvl="1" indent="-571500">
              <a:lnSpc>
                <a:spcPct val="107000"/>
              </a:lnSpc>
              <a:buFontTx/>
              <a:buChar char="-"/>
            </a:pPr>
            <a:endParaRPr lang="en-US" sz="700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lvl="1" indent="-571500">
              <a:lnSpc>
                <a:spcPct val="107000"/>
              </a:lnSpc>
              <a:buFontTx/>
              <a:buChar char="-"/>
            </a:pPr>
            <a:r>
              <a:rPr lang="en-US" sz="3200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 gifts and sacrifices for sins (Lev. 1-5; 16-17)</a:t>
            </a:r>
          </a:p>
          <a:p>
            <a:pPr marL="1028700" lvl="1" indent="-571500">
              <a:lnSpc>
                <a:spcPct val="107000"/>
              </a:lnSpc>
              <a:buFontTx/>
              <a:buChar char="-"/>
            </a:pPr>
            <a:endParaRPr lang="en-US" sz="3600" b="1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endParaRPr lang="en-US" sz="4000" b="1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24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AE24A8-714A-A31F-92A0-BE3D63AB42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3" t="2439" r="2439" b="2613"/>
          <a:stretch/>
        </p:blipFill>
        <p:spPr>
          <a:xfrm flipH="1"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C471-CA4D-B842-24FF-5957B8649A1B}"/>
              </a:ext>
            </a:extLst>
          </p:cNvPr>
          <p:cNvSpPr txBox="1"/>
          <p:nvPr/>
        </p:nvSpPr>
        <p:spPr>
          <a:xfrm>
            <a:off x="393950" y="348438"/>
            <a:ext cx="8187987" cy="49150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4000" b="1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Role of High Priest </a:t>
            </a:r>
          </a:p>
          <a:p>
            <a:pPr>
              <a:lnSpc>
                <a:spcPct val="107000"/>
              </a:lnSpc>
            </a:pPr>
            <a:endParaRPr lang="en-US" sz="800" b="1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Called by God (v. 4)</a:t>
            </a:r>
          </a:p>
          <a:p>
            <a:pPr marL="571500" indent="-5715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7000"/>
              </a:lnSpc>
              <a:buFontTx/>
              <a:buChar char="-"/>
            </a:pPr>
            <a:r>
              <a:rPr lang="en-US" sz="3200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high priest, Aaron, was selected by God (Ex. 28; Num. 16)</a:t>
            </a:r>
          </a:p>
          <a:p>
            <a:pPr marL="914400" lvl="1" indent="-457200">
              <a:lnSpc>
                <a:spcPct val="107000"/>
              </a:lnSpc>
              <a:buFontTx/>
              <a:buChar char="-"/>
            </a:pPr>
            <a:endParaRPr lang="en-US" sz="800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7000"/>
              </a:lnSpc>
              <a:buFontTx/>
              <a:buChar char="-"/>
            </a:pPr>
            <a:r>
              <a:rPr lang="en-US" sz="3200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ordained that every other high priest would come from the line of Aaron. </a:t>
            </a:r>
          </a:p>
          <a:p>
            <a:pPr marL="914400" lvl="1" indent="-457200">
              <a:lnSpc>
                <a:spcPct val="107000"/>
              </a:lnSpc>
              <a:buFontTx/>
              <a:buChar char="-"/>
            </a:pPr>
            <a:endParaRPr lang="en-US" sz="3200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endParaRPr lang="en-US" sz="4000" b="1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16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AE24A8-714A-A31F-92A0-BE3D63AB42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3" t="2439" r="2439" b="2613"/>
          <a:stretch/>
        </p:blipFill>
        <p:spPr>
          <a:xfrm flipH="1"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C471-CA4D-B842-24FF-5957B8649A1B}"/>
              </a:ext>
            </a:extLst>
          </p:cNvPr>
          <p:cNvSpPr txBox="1"/>
          <p:nvPr/>
        </p:nvSpPr>
        <p:spPr>
          <a:xfrm>
            <a:off x="393950" y="348438"/>
            <a:ext cx="8187987" cy="6890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4000" b="1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Limitations of the High Priest and Sacrificial System</a:t>
            </a:r>
          </a:p>
          <a:p>
            <a:pPr>
              <a:lnSpc>
                <a:spcPct val="107000"/>
              </a:lnSpc>
            </a:pPr>
            <a:endParaRPr lang="en-US" sz="800" b="1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Priests came and went</a:t>
            </a:r>
          </a:p>
          <a:p>
            <a:pPr marL="571500" indent="-5715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7000"/>
              </a:lnSpc>
              <a:buFontTx/>
              <a:buChar char="-"/>
            </a:pPr>
            <a:r>
              <a:rPr lang="en-US" sz="3200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Heb. 7:23</a:t>
            </a:r>
          </a:p>
          <a:p>
            <a:pPr marL="914400" lvl="1" indent="-457200">
              <a:lnSpc>
                <a:spcPct val="107000"/>
              </a:lnSpc>
              <a:buFontTx/>
              <a:buChar char="-"/>
            </a:pPr>
            <a:endParaRPr lang="en-US" sz="800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7000"/>
              </a:lnSpc>
              <a:buFontTx/>
              <a:buChar char="-"/>
            </a:pPr>
            <a:r>
              <a:rPr lang="en-US" sz="3200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Death was a reminder of human frailty and the consequences of sin.</a:t>
            </a:r>
          </a:p>
          <a:p>
            <a:pPr marL="914400" lvl="1" indent="-457200">
              <a:lnSpc>
                <a:spcPct val="107000"/>
              </a:lnSpc>
              <a:buFontTx/>
              <a:buChar char="-"/>
            </a:pPr>
            <a:endParaRPr lang="en-US" sz="800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Priests were imperfect people</a:t>
            </a: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7000"/>
              </a:lnSpc>
              <a:buFontTx/>
              <a:buChar char="-"/>
            </a:pPr>
            <a:r>
              <a:rPr lang="en-US" sz="3200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Offered sacrifices on behalf of their own sins as well as the nation’s (Heb. 5:2-3; 9:7)</a:t>
            </a:r>
          </a:p>
          <a:p>
            <a:pPr marL="914400" lvl="1" indent="-457200">
              <a:lnSpc>
                <a:spcPct val="107000"/>
              </a:lnSpc>
              <a:buFontTx/>
              <a:buChar char="-"/>
            </a:pPr>
            <a:endParaRPr lang="en-US" sz="3200" b="1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endParaRPr lang="en-US" sz="4000" b="1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33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AE24A8-714A-A31F-92A0-BE3D63AB42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3" t="2439" r="2439" b="2613"/>
          <a:stretch/>
        </p:blipFill>
        <p:spPr>
          <a:xfrm flipH="1"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C471-CA4D-B842-24FF-5957B8649A1B}"/>
              </a:ext>
            </a:extLst>
          </p:cNvPr>
          <p:cNvSpPr txBox="1"/>
          <p:nvPr/>
        </p:nvSpPr>
        <p:spPr>
          <a:xfrm>
            <a:off x="393950" y="348438"/>
            <a:ext cx="8187987" cy="5573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4000" b="1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Limitations of the High Priest and Sacrificial System</a:t>
            </a:r>
          </a:p>
          <a:p>
            <a:pPr>
              <a:lnSpc>
                <a:spcPct val="107000"/>
              </a:lnSpc>
            </a:pPr>
            <a:endParaRPr lang="en-US" sz="800" b="1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Sacrificed never offered a permanent solution to sin</a:t>
            </a:r>
          </a:p>
          <a:p>
            <a:pPr marL="571500" indent="-5715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7000"/>
              </a:lnSpc>
              <a:buFontTx/>
              <a:buChar char="-"/>
            </a:pPr>
            <a:r>
              <a:rPr lang="en-US" sz="3200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blood of animals isn’t the solution to sin (Heb. 10:11)</a:t>
            </a:r>
          </a:p>
          <a:p>
            <a:pPr marL="914400" lvl="1" indent="-457200">
              <a:lnSpc>
                <a:spcPct val="107000"/>
              </a:lnSpc>
              <a:buFontTx/>
              <a:buChar char="-"/>
            </a:pPr>
            <a:endParaRPr lang="en-US" sz="800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7000"/>
              </a:lnSpc>
              <a:buFontTx/>
              <a:buChar char="-"/>
            </a:pPr>
            <a:r>
              <a:rPr lang="en-US" sz="3200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Had to be repeated regularly (Heb. 7:27; 10:11)</a:t>
            </a:r>
          </a:p>
          <a:p>
            <a:pPr marL="914400" lvl="1" indent="-457200">
              <a:lnSpc>
                <a:spcPct val="107000"/>
              </a:lnSpc>
              <a:buFontTx/>
              <a:buChar char="-"/>
            </a:pPr>
            <a:endParaRPr lang="en-US" sz="3200" b="1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endParaRPr lang="en-US" sz="4000" b="1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28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AE24A8-714A-A31F-92A0-BE3D63AB42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3" t="2439" r="2439" b="2613"/>
          <a:stretch/>
        </p:blipFill>
        <p:spPr>
          <a:xfrm flipH="1"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C471-CA4D-B842-24FF-5957B8649A1B}"/>
              </a:ext>
            </a:extLst>
          </p:cNvPr>
          <p:cNvSpPr txBox="1"/>
          <p:nvPr/>
        </p:nvSpPr>
        <p:spPr>
          <a:xfrm>
            <a:off x="478006" y="2297553"/>
            <a:ext cx="8187987" cy="3202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000" b="1" dirty="0">
                <a:solidFill>
                  <a:srgbClr val="13292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limitations of the high priest and sacrificial system were intentionally ordained by God.</a:t>
            </a:r>
            <a:endParaRPr lang="en-US" sz="3200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 algn="ctr">
              <a:lnSpc>
                <a:spcPct val="107000"/>
              </a:lnSpc>
              <a:buFontTx/>
              <a:buChar char="-"/>
            </a:pPr>
            <a:endParaRPr lang="en-US" sz="3200" b="1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ctr">
              <a:lnSpc>
                <a:spcPct val="107000"/>
              </a:lnSpc>
            </a:pPr>
            <a:endParaRPr lang="en-US" sz="4000" b="1" dirty="0">
              <a:solidFill>
                <a:srgbClr val="13292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73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AE24A8-714A-A31F-92A0-BE3D63AB42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3" t="2439" r="2439" b="2613"/>
          <a:stretch/>
        </p:blipFill>
        <p:spPr>
          <a:xfrm flipH="1">
            <a:off x="0" y="-1"/>
            <a:ext cx="9144000" cy="685800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AB2F669-DD6E-09E0-519A-9ADDE93A44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68" y="127087"/>
            <a:ext cx="5030826" cy="6574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476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1144</TotalTime>
  <Words>335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Avenir Next LT Pro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2</cp:revision>
  <dcterms:created xsi:type="dcterms:W3CDTF">2022-11-06T12:03:58Z</dcterms:created>
  <dcterms:modified xsi:type="dcterms:W3CDTF">2022-12-11T14:08:56Z</dcterms:modified>
</cp:coreProperties>
</file>