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2" r:id="rId3"/>
    <p:sldId id="270" r:id="rId4"/>
    <p:sldId id="271" r:id="rId5"/>
    <p:sldId id="273" r:id="rId6"/>
    <p:sldId id="272" r:id="rId7"/>
    <p:sldId id="274" r:id="rId8"/>
    <p:sldId id="275" r:id="rId9"/>
    <p:sldId id="256" r:id="rId10"/>
    <p:sldId id="265" r:id="rId11"/>
    <p:sldId id="276"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3" d="100"/>
          <a:sy n="53" d="100"/>
        </p:scale>
        <p:origin x="1684" y="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8C9D7-07FC-4EA7-9619-4142159CF9C6}"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346210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8C9D7-07FC-4EA7-9619-4142159CF9C6}"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51957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8C9D7-07FC-4EA7-9619-4142159CF9C6}"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423197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8C9D7-07FC-4EA7-9619-4142159CF9C6}"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142771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8C9D7-07FC-4EA7-9619-4142159CF9C6}"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323707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8C9D7-07FC-4EA7-9619-4142159CF9C6}"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419607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8C9D7-07FC-4EA7-9619-4142159CF9C6}"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4391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8C9D7-07FC-4EA7-9619-4142159CF9C6}"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202608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8C9D7-07FC-4EA7-9619-4142159CF9C6}"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2302614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8C9D7-07FC-4EA7-9619-4142159CF9C6}"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31670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8C9D7-07FC-4EA7-9619-4142159CF9C6}"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EB407-F337-4143-BD8D-B8DB64E08867}" type="slidenum">
              <a:rPr lang="en-US" smtClean="0"/>
              <a:t>‹#›</a:t>
            </a:fld>
            <a:endParaRPr lang="en-US"/>
          </a:p>
        </p:txBody>
      </p:sp>
    </p:spTree>
    <p:extLst>
      <p:ext uri="{BB962C8B-B14F-4D97-AF65-F5344CB8AC3E}">
        <p14:creationId xmlns:p14="http://schemas.microsoft.com/office/powerpoint/2010/main" val="227921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8C9D7-07FC-4EA7-9619-4142159CF9C6}" type="datetimeFigureOut">
              <a:rPr lang="en-US" smtClean="0"/>
              <a:t>12/16/2022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EB407-F337-4143-BD8D-B8DB64E08867}" type="slidenum">
              <a:rPr lang="en-US" smtClean="0"/>
              <a:t>‹#›</a:t>
            </a:fld>
            <a:endParaRPr lang="en-US"/>
          </a:p>
        </p:txBody>
      </p:sp>
    </p:spTree>
    <p:extLst>
      <p:ext uri="{BB962C8B-B14F-4D97-AF65-F5344CB8AC3E}">
        <p14:creationId xmlns:p14="http://schemas.microsoft.com/office/powerpoint/2010/main" val="264203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5AE630-A972-4A52-A3C4-54369C0C6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78097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1D9540FE-F969-B638-0C32-3250692056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2BC91F7-6208-4F30-2091-3B62C4B6D9AA}"/>
              </a:ext>
            </a:extLst>
          </p:cNvPr>
          <p:cNvSpPr txBox="1"/>
          <p:nvPr/>
        </p:nvSpPr>
        <p:spPr>
          <a:xfrm>
            <a:off x="0" y="6543675"/>
            <a:ext cx="2047875" cy="276999"/>
          </a:xfrm>
          <a:prstGeom prst="rect">
            <a:avLst/>
          </a:prstGeom>
          <a:noFill/>
        </p:spPr>
        <p:txBody>
          <a:bodyPr wrap="square" rtlCol="0">
            <a:spAutoFit/>
          </a:bodyPr>
          <a:lstStyle/>
          <a:p>
            <a:r>
              <a:rPr lang="en-US" sz="1200" dirty="0">
                <a:solidFill>
                  <a:schemeClr val="bg1"/>
                </a:solidFill>
                <a:latin typeface="Arial Narrow" panose="020B0606020202030204" pitchFamily="34" charset="0"/>
              </a:rPr>
              <a:t>LUMO Project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4953985"/>
          </a:xfrm>
          <a:prstGeom prst="rect">
            <a:avLst/>
          </a:prstGeom>
          <a:noFill/>
        </p:spPr>
        <p:txBody>
          <a:bodyPr wrap="square">
            <a:spAutoFit/>
          </a:bodyPr>
          <a:lstStyle/>
          <a:p>
            <a:pPr algn="r">
              <a:lnSpc>
                <a:spcPct val="107000"/>
              </a:lnSpc>
            </a:pPr>
            <a:r>
              <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Spiritual Kingdom</a:t>
            </a:r>
          </a:p>
          <a:p>
            <a:pPr algn="r">
              <a:lnSpc>
                <a:spcPct val="107000"/>
              </a:lnSpc>
            </a:pPr>
            <a:endParaRPr lang="en-US" sz="1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Not of this World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John 18:36</a:t>
            </a:r>
          </a:p>
          <a:p>
            <a:pPr marL="571500" indent="-571500">
              <a:lnSpc>
                <a:spcPct val="107000"/>
              </a:lnSpc>
              <a:buFont typeface="+mj-lt"/>
              <a:buAutoNum type="romanUcPeriod"/>
            </a:pPr>
            <a:endParaRPr lang="en-US" sz="800"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Serves Spiritual Purposes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 Peter 3:18; Eph. 6:12</a:t>
            </a:r>
          </a:p>
          <a:p>
            <a:pPr marL="571500" indent="-571500">
              <a:lnSpc>
                <a:spcPct val="107000"/>
              </a:lnSpc>
              <a:buFont typeface="+mj-lt"/>
              <a:buAutoNum type="romanUcPeriod"/>
            </a:pPr>
            <a:endParaRPr lang="en-US" sz="800"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Christ’s disciples are its citizens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Eph. 2:19; Phil. 3:20</a:t>
            </a:r>
          </a:p>
        </p:txBody>
      </p:sp>
    </p:spTree>
    <p:extLst>
      <p:ext uri="{BB962C8B-B14F-4D97-AF65-F5344CB8AC3E}">
        <p14:creationId xmlns:p14="http://schemas.microsoft.com/office/powerpoint/2010/main" val="197960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478006" y="3078711"/>
            <a:ext cx="8187987" cy="1359218"/>
          </a:xfrm>
          <a:prstGeom prst="rect">
            <a:avLst/>
          </a:prstGeom>
          <a:noFill/>
        </p:spPr>
        <p:txBody>
          <a:bodyPr wrap="square">
            <a:spAutoFit/>
          </a:bodyPr>
          <a:lstStyle/>
          <a:p>
            <a:pPr algn="ctr">
              <a:lnSpc>
                <a:spcPct val="107000"/>
              </a:lnSpc>
            </a:pPr>
            <a:r>
              <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Do you acknowledge Jesus as your Risen King?</a:t>
            </a:r>
            <a:endParaRPr lang="en-US" sz="4000"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832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36884" y="2405164"/>
            <a:ext cx="8470232" cy="1590628"/>
          </a:xfrm>
          <a:prstGeom prst="rect">
            <a:avLst/>
          </a:prstGeom>
          <a:noFill/>
        </p:spPr>
        <p:txBody>
          <a:bodyPr wrap="square">
            <a:spAutoFit/>
          </a:bodyPr>
          <a:lstStyle/>
          <a:p>
            <a:pPr marL="0" marR="0" algn="ctr">
              <a:lnSpc>
                <a:spcPct val="107000"/>
              </a:lnSpc>
              <a:spcBef>
                <a:spcPts val="0"/>
              </a:spcBef>
              <a:spcAft>
                <a:spcPts val="0"/>
              </a:spcAft>
            </a:pPr>
            <a:r>
              <a:rPr lang="en-US" sz="5400" b="1" dirty="0">
                <a:solidFill>
                  <a:srgbClr val="132927"/>
                </a:solidFill>
                <a:effectLst/>
                <a:latin typeface="Arial Narrow" panose="020B0606020202030204" pitchFamily="34" charset="0"/>
                <a:ea typeface="Calibri" panose="020F0502020204030204" pitchFamily="34" charset="0"/>
                <a:cs typeface="Times New Roman" panose="02020603050405020304" pitchFamily="18" charset="0"/>
              </a:rPr>
              <a:t>Hebrews 1:1-4</a:t>
            </a:r>
          </a:p>
          <a:p>
            <a:pPr marL="0" marR="0" algn="ctr">
              <a:lnSpc>
                <a:spcPct val="107000"/>
              </a:lnSpc>
              <a:spcBef>
                <a:spcPts val="0"/>
              </a:spcBef>
              <a:spcAft>
                <a:spcPts val="0"/>
              </a:spcAft>
            </a:pPr>
            <a:r>
              <a:rPr lang="en-US" sz="4000" i="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Page 1001 in pew Bible</a:t>
            </a:r>
            <a:endParaRPr lang="en-US" sz="4000" i="1" dirty="0">
              <a:solidFill>
                <a:srgbClr val="132927"/>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168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84425" y="205563"/>
            <a:ext cx="8187987" cy="7121117"/>
          </a:xfrm>
          <a:prstGeom prst="rect">
            <a:avLst/>
          </a:prstGeom>
          <a:noFill/>
        </p:spPr>
        <p:txBody>
          <a:bodyPr wrap="square">
            <a:spAutoFit/>
          </a:bodyPr>
          <a:lstStyle/>
          <a:p>
            <a:pPr algn="r">
              <a:lnSpc>
                <a:spcPct val="107000"/>
              </a:lnSpc>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The Prophesied King</a:t>
            </a: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2 Samuel 7:12-16</a:t>
            </a:r>
          </a:p>
          <a:p>
            <a:pPr>
              <a:lnSpc>
                <a:spcPct val="107000"/>
              </a:lnSpc>
            </a:pPr>
            <a:endParaRPr lang="en-US" sz="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12</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When your days are fulfilled and you lie down with your fathers, I will raise up your offspring after you, who shall come from your body, and I will establish his kingdom. </a:t>
            </a: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13</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He shall build a house for my name, and I will establish the throne of his kingdom forever. </a:t>
            </a: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14</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I will be to him a father, and he shall be to me a son. When he commits iniquity, I will discipline him with the rod of men, with the stripes of the sons of men, </a:t>
            </a: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15</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but my steadfast love will not depart from him, as I took it from Saul, whom I put away from before you. </a:t>
            </a: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16</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your house and your kingdom shall be made sure forever before me. Your throne shall be established forever.’”</a:t>
            </a:r>
          </a:p>
          <a:p>
            <a:pPr lvl="1">
              <a:lnSpc>
                <a:spcPct val="107000"/>
              </a:lnSpc>
            </a:pPr>
            <a:endPar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24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5738046"/>
          </a:xfrm>
          <a:prstGeom prst="rect">
            <a:avLst/>
          </a:prstGeom>
          <a:noFill/>
        </p:spPr>
        <p:txBody>
          <a:bodyPr wrap="square">
            <a:spAutoFit/>
          </a:bodyPr>
          <a:lstStyle/>
          <a:p>
            <a:pPr algn="r">
              <a:lnSpc>
                <a:spcPct val="107000"/>
              </a:lnSpc>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The Prophesied King</a:t>
            </a: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Isaiah 9:6-7</a:t>
            </a:r>
          </a:p>
          <a:p>
            <a:pPr>
              <a:lnSpc>
                <a:spcPct val="107000"/>
              </a:lnSpc>
            </a:pPr>
            <a:endParaRPr lang="en-US" sz="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6</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For to us a child is born, to us a son is given; and the government shall be upon his shoulder, and his name shall be called Wonderful Counselor, Mighty God, Everlasting Father, Prince of Peace. </a:t>
            </a:r>
            <a:r>
              <a:rPr lang="en-US" sz="28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7</a:t>
            </a:r>
            <a:r>
              <a:rPr lang="en-US" sz="28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Of the increase of his government and of peace there will be no end, on the throne of David and over his kingdom, to establish it and to uphold it with justice and with righteousness from this time forth and forevermore. The zeal of the Lord of hosts will do this.</a:t>
            </a:r>
          </a:p>
          <a:p>
            <a:pPr>
              <a:lnSpc>
                <a:spcPct val="107000"/>
              </a:lnSpc>
            </a:pPr>
            <a:endPar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25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7187096"/>
          </a:xfrm>
          <a:prstGeom prst="rect">
            <a:avLst/>
          </a:prstGeom>
          <a:noFill/>
        </p:spPr>
        <p:txBody>
          <a:bodyPr wrap="square">
            <a:spAutoFit/>
          </a:bodyPr>
          <a:lstStyle/>
          <a:p>
            <a:pPr algn="r">
              <a:lnSpc>
                <a:spcPct val="107000"/>
              </a:lnSpc>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The Prophesied King</a:t>
            </a: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Luke 1:28-35</a:t>
            </a:r>
          </a:p>
          <a:p>
            <a:pPr>
              <a:lnSpc>
                <a:spcPct val="107000"/>
              </a:lnSpc>
            </a:pPr>
            <a:endParaRPr lang="en-US" sz="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28</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he came to her and said, “Greetings, O favored one, the Lord is with you!”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29</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But she was greatly troubled at the saying, and tried to discern what sort of greeting this might be.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30</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the angel said to her, “Do not be afraid, Mary, for you have found favor with God.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31</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behold, you will conceive in your womb and bear a son, and you shall call his name Jesus.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32</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He will be great and will be called the Son of the Most High. And the Lord God will give to him the throne of his father David,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33</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he will reign over the house of Jacob forever, and of his kingdom there will be no end.”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34</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Mary said to the angel, “How will this be, since I am a virgin?” </a:t>
            </a:r>
            <a:r>
              <a:rPr lang="en-US" sz="24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35</a:t>
            </a:r>
            <a:r>
              <a:rPr lang="en-US" sz="24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the angel answered her, “The Holy Spirit will come upon you, and the power of the Most High will overshadow you; therefore the child to be born will be called holy—the Son of God. </a:t>
            </a:r>
          </a:p>
          <a:p>
            <a:pPr>
              <a:lnSpc>
                <a:spcPct val="107000"/>
              </a:lnSpc>
            </a:pPr>
            <a:endPar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557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4465068"/>
          </a:xfrm>
          <a:prstGeom prst="rect">
            <a:avLst/>
          </a:prstGeom>
          <a:noFill/>
        </p:spPr>
        <p:txBody>
          <a:bodyPr wrap="square">
            <a:spAutoFit/>
          </a:bodyPr>
          <a:lstStyle/>
          <a:p>
            <a:pPr algn="r">
              <a:lnSpc>
                <a:spcPct val="107000"/>
              </a:lnSpc>
            </a:pPr>
            <a:r>
              <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Humble Birth</a:t>
            </a:r>
          </a:p>
          <a:p>
            <a:pPr algn="r">
              <a:lnSpc>
                <a:spcPct val="107000"/>
              </a:lnSpc>
            </a:pPr>
            <a:endParaRPr lang="en-US" sz="1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32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Luke 2:6-7</a:t>
            </a: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r>
              <a:rPr lang="en-US" sz="32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while they were [in Bethlehem], the time came for her to give birth. </a:t>
            </a:r>
            <a:r>
              <a:rPr lang="en-US" sz="3200" baseline="300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And she gave birth to her firstborn son and wrapped him in swaddling cloths and laid him in a manger, because there was no place for them in the inn.</a:t>
            </a:r>
            <a:endParaRPr lang="en-US" sz="48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55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4985980"/>
          </a:xfrm>
          <a:prstGeom prst="rect">
            <a:avLst/>
          </a:prstGeom>
          <a:noFill/>
        </p:spPr>
        <p:txBody>
          <a:bodyPr wrap="square">
            <a:spAutoFit/>
          </a:bodyPr>
          <a:lstStyle/>
          <a:p>
            <a:pPr algn="r">
              <a:lnSpc>
                <a:spcPct val="107000"/>
              </a:lnSpc>
            </a:pPr>
            <a:r>
              <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Humble Birth</a:t>
            </a:r>
          </a:p>
          <a:p>
            <a:pPr algn="r">
              <a:lnSpc>
                <a:spcPct val="107000"/>
              </a:lnSpc>
            </a:pPr>
            <a:endParaRPr lang="en-US" sz="1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Unexpected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                                                         Lk. 2:6-7</a:t>
            </a:r>
          </a:p>
          <a:p>
            <a:pPr marL="571500" indent="-571500">
              <a:lnSpc>
                <a:spcPct val="107000"/>
              </a:lnSpc>
              <a:buFont typeface="+mj-lt"/>
              <a:buAutoNum type="romanUcPeriod"/>
            </a:pPr>
            <a:endParaRPr lang="en-US" sz="9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Divinely Foreknown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1 Pet. 1:20; Micah 5:2</a:t>
            </a:r>
          </a:p>
          <a:p>
            <a:pPr marL="571500" indent="-571500">
              <a:lnSpc>
                <a:spcPct val="107000"/>
              </a:lnSpc>
              <a:buFont typeface="+mj-lt"/>
              <a:buAutoNum type="romanUcPeriod"/>
            </a:pPr>
            <a:endParaRPr lang="en-US" sz="9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foreshadowing of the type of King Jesus is</a:t>
            </a:r>
            <a:endParaRPr lang="en-US" sz="54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47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AE24A8-714A-A31F-92A0-BE3D63AB42F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l="2613" t="2439" r="2439" b="2613"/>
          <a:stretch/>
        </p:blipFill>
        <p:spPr>
          <a:xfrm flipH="1">
            <a:off x="0" y="-1"/>
            <a:ext cx="9144000" cy="6858001"/>
          </a:xfrm>
          <a:prstGeom prst="rect">
            <a:avLst/>
          </a:prstGeom>
        </p:spPr>
      </p:pic>
      <p:sp>
        <p:nvSpPr>
          <p:cNvPr id="2" name="TextBox 1">
            <a:extLst>
              <a:ext uri="{FF2B5EF4-FFF2-40B4-BE49-F238E27FC236}">
                <a16:creationId xmlns:a16="http://schemas.microsoft.com/office/drawing/2014/main" id="{5887C471-CA4D-B842-24FF-5957B8649A1B}"/>
              </a:ext>
            </a:extLst>
          </p:cNvPr>
          <p:cNvSpPr txBox="1"/>
          <p:nvPr/>
        </p:nvSpPr>
        <p:spPr>
          <a:xfrm>
            <a:off x="393950" y="234138"/>
            <a:ext cx="8187987" cy="3653180"/>
          </a:xfrm>
          <a:prstGeom prst="rect">
            <a:avLst/>
          </a:prstGeom>
          <a:noFill/>
        </p:spPr>
        <p:txBody>
          <a:bodyPr wrap="square">
            <a:spAutoFit/>
          </a:bodyPr>
          <a:lstStyle/>
          <a:p>
            <a:pPr algn="r">
              <a:lnSpc>
                <a:spcPct val="107000"/>
              </a:lnSpc>
            </a:pPr>
            <a:r>
              <a:rPr lang="en-US" sz="4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Humble King</a:t>
            </a:r>
          </a:p>
          <a:p>
            <a:pPr algn="r">
              <a:lnSpc>
                <a:spcPct val="107000"/>
              </a:lnSpc>
            </a:pPr>
            <a:endParaRPr lang="en-US"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pPr>
            <a:endParaRPr lang="en-US" sz="10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King of Servitude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Matt. 9:36; 14:14; Jn. 13</a:t>
            </a:r>
          </a:p>
          <a:p>
            <a:pPr marL="571500" indent="-571500">
              <a:lnSpc>
                <a:spcPct val="107000"/>
              </a:lnSpc>
              <a:buFont typeface="+mj-lt"/>
              <a:buAutoNum type="romanUcPeriod"/>
            </a:pPr>
            <a:endParaRPr lang="en-US" sz="900" dirty="0">
              <a:solidFill>
                <a:srgbClr val="132927"/>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lnSpc>
                <a:spcPct val="107000"/>
              </a:lnSpc>
              <a:buFont typeface="+mj-lt"/>
              <a:buAutoNum type="romanUcPeriod"/>
            </a:pPr>
            <a:r>
              <a:rPr lang="en-US" sz="3600" b="1"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A King of Simplicity                                       </a:t>
            </a:r>
            <a:r>
              <a:rPr lang="en-US" sz="3600" dirty="0">
                <a:solidFill>
                  <a:srgbClr val="132927"/>
                </a:solidFill>
                <a:latin typeface="Arial Narrow" panose="020B0606020202030204" pitchFamily="34" charset="0"/>
                <a:ea typeface="Calibri" panose="020F0502020204030204" pitchFamily="34" charset="0"/>
                <a:cs typeface="Times New Roman" panose="02020603050405020304" pitchFamily="18" charset="0"/>
              </a:rPr>
              <a:t>Matt. 8:19-20; 21:1-7</a:t>
            </a:r>
          </a:p>
        </p:txBody>
      </p:sp>
    </p:spTree>
    <p:extLst>
      <p:ext uri="{BB962C8B-B14F-4D97-AF65-F5344CB8AC3E}">
        <p14:creationId xmlns:p14="http://schemas.microsoft.com/office/powerpoint/2010/main" val="12449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A45D8FF-0480-6506-422A-03D29C4CB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0589"/>
            <a:ext cx="9144000" cy="5136821"/>
          </a:xfrm>
          <a:prstGeom prst="rect">
            <a:avLst/>
          </a:prstGeom>
        </p:spPr>
      </p:pic>
    </p:spTree>
    <p:extLst>
      <p:ext uri="{BB962C8B-B14F-4D97-AF65-F5344CB8AC3E}">
        <p14:creationId xmlns:p14="http://schemas.microsoft.com/office/powerpoint/2010/main" val="663012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2650</TotalTime>
  <Words>626</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2</cp:revision>
  <dcterms:created xsi:type="dcterms:W3CDTF">2022-12-16T18:10:55Z</dcterms:created>
  <dcterms:modified xsi:type="dcterms:W3CDTF">2022-12-18T14:21:33Z</dcterms:modified>
</cp:coreProperties>
</file>