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64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6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0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5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6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3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8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0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3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0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B5B3-C2F6-4E46-91A9-6A3E19328BD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1942-788F-49D6-B721-E48FB381F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8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AD10F-A85A-0E8C-EDB9-72A944383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A34FD-9672-52FE-1BB1-8E38D259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r="16436" b="75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1D6A0-E952-CBD4-943E-EA5E7D34E5E7}"/>
              </a:ext>
            </a:extLst>
          </p:cNvPr>
          <p:cNvSpPr txBox="1"/>
          <p:nvPr/>
        </p:nvSpPr>
        <p:spPr>
          <a:xfrm>
            <a:off x="0" y="2318585"/>
            <a:ext cx="9144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 Narrow" panose="020B0606020202030204" pitchFamily="34" charset="0"/>
              </a:rPr>
              <a:t>1 Peter 3:8-17</a:t>
            </a:r>
          </a:p>
          <a:p>
            <a:pPr algn="ctr"/>
            <a:endParaRPr lang="en-US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Page 1015 in pew Bible</a:t>
            </a:r>
            <a:endParaRPr lang="en-US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A34FD-9672-52FE-1BB1-8E38D259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r="16436" b="75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1D6A0-E952-CBD4-943E-EA5E7D34E5E7}"/>
              </a:ext>
            </a:extLst>
          </p:cNvPr>
          <p:cNvSpPr txBox="1"/>
          <p:nvPr/>
        </p:nvSpPr>
        <p:spPr>
          <a:xfrm>
            <a:off x="333375" y="333375"/>
            <a:ext cx="8334375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Living Among the Church (v. 8)</a:t>
            </a:r>
          </a:p>
          <a:p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Unity of Mind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Jn. 17:20-21; Acts 2:44; 4:32; Eph. 4:3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Unity is attained in Christ!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Sympathy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Rom. 12:15; Gal. 6:2; 1 Jn. 4:21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Make an effort to walk in the shoes of others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Requires selflessness</a:t>
            </a:r>
          </a:p>
          <a:p>
            <a:pPr marL="1028700" lvl="1" indent="-571500">
              <a:buFontTx/>
              <a:buChar char="-"/>
            </a:pPr>
            <a:endParaRPr lang="en-US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A34FD-9672-52FE-1BB1-8E38D259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r="16436" b="75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1D6A0-E952-CBD4-943E-EA5E7D34E5E7}"/>
              </a:ext>
            </a:extLst>
          </p:cNvPr>
          <p:cNvSpPr txBox="1"/>
          <p:nvPr/>
        </p:nvSpPr>
        <p:spPr>
          <a:xfrm>
            <a:off x="333375" y="333375"/>
            <a:ext cx="8334375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Living Among the Church (v. 8)</a:t>
            </a:r>
          </a:p>
          <a:p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Brotherly Love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Cannot be emphasized enough! (1 Pet. 1:25; 2:17; 3:8; 4:8; 5:5, 14)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A Tender Heart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Compassionate (NASB)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Genuine care and concern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A Humble Mind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Elevating others, not self. </a:t>
            </a:r>
          </a:p>
          <a:p>
            <a:pPr marL="1028700" lvl="1" indent="-571500">
              <a:buFontTx/>
              <a:buChar char="-"/>
            </a:pPr>
            <a:endParaRPr lang="en-US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endParaRPr lang="en-US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endParaRPr lang="en-US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A34FD-9672-52FE-1BB1-8E38D259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r="16436" b="75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1D6A0-E952-CBD4-943E-EA5E7D34E5E7}"/>
              </a:ext>
            </a:extLst>
          </p:cNvPr>
          <p:cNvSpPr txBox="1"/>
          <p:nvPr/>
        </p:nvSpPr>
        <p:spPr>
          <a:xfrm>
            <a:off x="333375" y="333375"/>
            <a:ext cx="8334375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Living Among the World (vv. 9-17)</a:t>
            </a:r>
          </a:p>
          <a:p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Don’t Respond in Kind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When provoked, refrain from retaliation (Matt. 5:38-44)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God sees those who conduct themselves with integrity in the face of persecution! (see Ps. 34)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Find Comfort in the Security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Nothing can separate us from Christ’s love! (Rom. 8:38</a:t>
            </a:r>
          </a:p>
          <a:p>
            <a:pPr marL="1028700" lvl="1" indent="-571500">
              <a:buFontTx/>
              <a:buChar char="-"/>
            </a:pPr>
            <a:endParaRPr lang="en-US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A34FD-9672-52FE-1BB1-8E38D259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r="16436" b="75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1D6A0-E952-CBD4-943E-EA5E7D34E5E7}"/>
              </a:ext>
            </a:extLst>
          </p:cNvPr>
          <p:cNvSpPr txBox="1"/>
          <p:nvPr/>
        </p:nvSpPr>
        <p:spPr>
          <a:xfrm>
            <a:off x="333375" y="333375"/>
            <a:ext cx="8334375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Living Among the World (vv. 9-17)</a:t>
            </a:r>
          </a:p>
          <a:p>
            <a:endParaRPr lang="en-US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Defend the Gospel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Requirements: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657350" lvl="2" indent="-742950">
              <a:buAutoNum type="arabicParenR"/>
            </a:pPr>
            <a:r>
              <a:rPr lang="en-US" sz="3600" i="1" dirty="0">
                <a:solidFill>
                  <a:srgbClr val="0070C0"/>
                </a:solidFill>
                <a:latin typeface="Arial Narrow" panose="020B0606020202030204" pitchFamily="34" charset="0"/>
              </a:rPr>
              <a:t>The right heart </a:t>
            </a: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- Christ must be LORD of our hearts!</a:t>
            </a:r>
          </a:p>
          <a:p>
            <a:pPr marL="1657350" lvl="2" indent="-742950">
              <a:buAutoNum type="arabicParenR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657350" lvl="2" indent="-742950">
              <a:buAutoNum type="arabicParenR"/>
            </a:pPr>
            <a:r>
              <a:rPr lang="en-US" sz="3600" i="1" dirty="0">
                <a:solidFill>
                  <a:srgbClr val="0070C0"/>
                </a:solidFill>
                <a:latin typeface="Arial Narrow" panose="020B0606020202030204" pitchFamily="34" charset="0"/>
              </a:rPr>
              <a:t>The right preparation </a:t>
            </a: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– We must daily cherish, reflect on, and apply God’s Word.</a:t>
            </a:r>
          </a:p>
          <a:p>
            <a:pPr marL="1657350" lvl="2" indent="-742950">
              <a:buAutoNum type="arabicParenR"/>
            </a:pPr>
            <a:endParaRPr lang="en-US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657350" lvl="2" indent="-742950">
              <a:buAutoNum type="arabicParenR"/>
            </a:pPr>
            <a:r>
              <a:rPr lang="en-US" sz="3600" i="1" dirty="0">
                <a:solidFill>
                  <a:srgbClr val="0070C0"/>
                </a:solidFill>
                <a:latin typeface="Arial Narrow" panose="020B0606020202030204" pitchFamily="34" charset="0"/>
              </a:rPr>
              <a:t>The right attitude </a:t>
            </a: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– responding like Christ brings glory to His name.</a:t>
            </a:r>
          </a:p>
          <a:p>
            <a:pPr marL="1028700" lvl="1" indent="-571500">
              <a:buFontTx/>
              <a:buChar char="-"/>
            </a:pPr>
            <a:endParaRPr lang="en-US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endParaRPr lang="en-US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endParaRPr lang="en-US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AD10F-A85A-0E8C-EDB9-72A944383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234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2022-11-11T16:43:54Z</dcterms:created>
  <dcterms:modified xsi:type="dcterms:W3CDTF">2022-11-13T14:10:20Z</dcterms:modified>
</cp:coreProperties>
</file>