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650">
                <a:solidFill>
                  <a:schemeClr val="tx1"/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1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1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10/13/22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47F7B-3964-3476-76D7-5E95CF357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669" y="1705374"/>
            <a:ext cx="7543800" cy="22250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accent1"/>
                </a:solidFill>
              </a:rPr>
              <a:t>Character and faith will be revealed when nobody is watching</a:t>
            </a:r>
          </a:p>
        </p:txBody>
      </p:sp>
    </p:spTree>
    <p:extLst>
      <p:ext uri="{BB962C8B-B14F-4D97-AF65-F5344CB8AC3E}">
        <p14:creationId xmlns:p14="http://schemas.microsoft.com/office/powerpoint/2010/main" val="331735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64F46-A7E5-6442-A765-2A00842C0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386" y="2033868"/>
            <a:ext cx="7461504" cy="2174405"/>
          </a:xfrm>
        </p:spPr>
        <p:txBody>
          <a:bodyPr/>
          <a:lstStyle/>
          <a:p>
            <a:pPr algn="ctr"/>
            <a:r>
              <a:rPr lang="en-US" sz="6000" b="1" dirty="0"/>
              <a:t>Godly people </a:t>
            </a:r>
            <a:br>
              <a:rPr lang="en-US" sz="6000" b="1" dirty="0"/>
            </a:br>
            <a:r>
              <a:rPr lang="en-US" sz="6000" b="1" dirty="0"/>
              <a:t>and </a:t>
            </a:r>
            <a:br>
              <a:rPr lang="en-US" sz="6000" b="1" dirty="0"/>
            </a:br>
            <a:r>
              <a:rPr lang="en-US" sz="6000" b="1" dirty="0"/>
              <a:t>Temptation</a:t>
            </a:r>
          </a:p>
        </p:txBody>
      </p:sp>
    </p:spTree>
    <p:extLst>
      <p:ext uri="{BB962C8B-B14F-4D97-AF65-F5344CB8AC3E}">
        <p14:creationId xmlns:p14="http://schemas.microsoft.com/office/powerpoint/2010/main" val="377511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ECEF6-C9DA-4206-31C2-1C533B401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Peter 2:9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245AB-E86E-20A4-CF1A-46B9E63AA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Lord knows how to rescue the godly from temptation…</a:t>
            </a:r>
          </a:p>
        </p:txBody>
      </p:sp>
    </p:spTree>
    <p:extLst>
      <p:ext uri="{BB962C8B-B14F-4D97-AF65-F5344CB8AC3E}">
        <p14:creationId xmlns:p14="http://schemas.microsoft.com/office/powerpoint/2010/main" val="2059949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A7D61-51B2-7744-A16A-AAC6D4EC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83" y="284655"/>
            <a:ext cx="9034517" cy="14780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002060"/>
                </a:solidFill>
              </a:rPr>
              <a:t>Joseph &amp; Potiphar’s wife</a:t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How godly people deal with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3E11E-FCB7-604D-8162-AED27C09E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Godly people think about God in temptation.</a:t>
            </a:r>
          </a:p>
          <a:p>
            <a:r>
              <a:rPr lang="en-US" sz="4000" dirty="0"/>
              <a:t>Call it what it is              (Great wickedness)</a:t>
            </a:r>
          </a:p>
          <a:p>
            <a:r>
              <a:rPr lang="en-US" sz="4000"/>
              <a:t>They do not compromise.</a:t>
            </a:r>
            <a:endParaRPr lang="en-US" sz="4000" dirty="0"/>
          </a:p>
          <a:p>
            <a:r>
              <a:rPr lang="en-US" sz="4000" dirty="0"/>
              <a:t>Sometimes you have to get out of the house (RUN).</a:t>
            </a:r>
          </a:p>
        </p:txBody>
      </p:sp>
    </p:spTree>
    <p:extLst>
      <p:ext uri="{BB962C8B-B14F-4D97-AF65-F5344CB8AC3E}">
        <p14:creationId xmlns:p14="http://schemas.microsoft.com/office/powerpoint/2010/main" val="330927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Wood Type</vt:lpstr>
      <vt:lpstr>PowerPoint Presentation</vt:lpstr>
      <vt:lpstr>Godly people  and  Temptation</vt:lpstr>
      <vt:lpstr>2 Peter 2:9</vt:lpstr>
      <vt:lpstr> Joseph &amp; Potiphar’s wife How godly people deal with temptation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Men’s response to temptation </dc:title>
  <dc:creator>Greg Gravitt</dc:creator>
  <cp:lastModifiedBy>Greg Gravitt</cp:lastModifiedBy>
  <cp:revision>2</cp:revision>
  <dcterms:created xsi:type="dcterms:W3CDTF">2021-07-25T18:56:52Z</dcterms:created>
  <dcterms:modified xsi:type="dcterms:W3CDTF">2022-10-13T18:53:47Z</dcterms:modified>
</cp:coreProperties>
</file>