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7" y="2099733"/>
            <a:ext cx="6619244" cy="2677648"/>
          </a:xfrm>
        </p:spPr>
        <p:txBody>
          <a:bodyPr anchor="b"/>
          <a:lstStyle>
            <a:lvl1pPr>
              <a:defRPr sz="30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217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5415" y="1830326"/>
            <a:ext cx="990599" cy="2285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1509" y="3265935"/>
            <a:ext cx="3859795" cy="2286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7" y="295732"/>
            <a:ext cx="62864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969927"/>
            <a:ext cx="6619244" cy="566738"/>
          </a:xfrm>
        </p:spPr>
        <p:txBody>
          <a:bodyPr anchor="b">
            <a:normAutofit/>
          </a:bodyPr>
          <a:lstStyle>
            <a:lvl1pPr algn="l">
              <a:defRPr sz="13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7" y="685800"/>
            <a:ext cx="661924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5536665"/>
            <a:ext cx="6619244" cy="493712"/>
          </a:xfrm>
        </p:spPr>
        <p:txBody>
          <a:bodyPr>
            <a:normAutofit/>
          </a:bodyPr>
          <a:lstStyle>
            <a:lvl1pPr marL="0" indent="0">
              <a:buNone/>
              <a:defRPr sz="675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598" y="1063417"/>
            <a:ext cx="6623862" cy="1372986"/>
          </a:xfrm>
        </p:spPr>
        <p:txBody>
          <a:bodyPr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3543300"/>
            <a:ext cx="6619244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661175" y="607338"/>
            <a:ext cx="601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413345" y="2613789"/>
            <a:ext cx="489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08" y="982134"/>
            <a:ext cx="6340430" cy="2696632"/>
          </a:xfrm>
        </p:spPr>
        <p:txBody>
          <a:bodyPr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459459" y="3678766"/>
            <a:ext cx="57984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788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029202"/>
            <a:ext cx="6933673" cy="997857"/>
          </a:xfrm>
        </p:spPr>
        <p:txBody>
          <a:bodyPr anchor="ctr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70667"/>
            <a:ext cx="6619245" cy="1822514"/>
          </a:xfrm>
        </p:spPr>
        <p:txBody>
          <a:bodyPr anchor="b"/>
          <a:lstStyle>
            <a:lvl1pPr algn="l">
              <a:defRPr sz="225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7" y="5024967"/>
            <a:ext cx="6619244" cy="860400"/>
          </a:xfrm>
        </p:spPr>
        <p:txBody>
          <a:bodyPr anchor="t"/>
          <a:lstStyle>
            <a:lvl1pPr marL="0" indent="0" algn="l">
              <a:buNone/>
              <a:defRPr sz="1125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973668"/>
            <a:ext cx="6619244" cy="706964"/>
          </a:xfrm>
        </p:spPr>
        <p:txBody>
          <a:bodyPr/>
          <a:lstStyle>
            <a:lvl1pPr>
              <a:defRPr sz="20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3502"/>
            <a:ext cx="2356409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6" y="3179767"/>
            <a:ext cx="23564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2" y="2603500"/>
            <a:ext cx="2360257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2" y="3179766"/>
            <a:ext cx="2360257" cy="284729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6102" y="2603501"/>
            <a:ext cx="2359298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6247" y="3179765"/>
            <a:ext cx="2359152" cy="284729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2978" y="2569636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1" y="2569636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973668"/>
            <a:ext cx="6619244" cy="706964"/>
          </a:xfrm>
        </p:spPr>
        <p:txBody>
          <a:bodyPr/>
          <a:lstStyle>
            <a:lvl1pPr>
              <a:defRPr sz="20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532844"/>
            <a:ext cx="2287829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5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6" y="5109106"/>
            <a:ext cx="2287829" cy="917952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50" y="4532847"/>
            <a:ext cx="2287829" cy="576263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8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7630" y="5109105"/>
            <a:ext cx="2287829" cy="917952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083" y="4532845"/>
            <a:ext cx="2288321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4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081" y="5109104"/>
            <a:ext cx="2288322" cy="917952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304373" y="2569636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48352" y="2569636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0834" y="6391841"/>
            <a:ext cx="273321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973668"/>
            <a:ext cx="6619244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7" y="2603500"/>
            <a:ext cx="6619244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1581" y="6391841"/>
            <a:ext cx="74294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27" y="1278467"/>
            <a:ext cx="1057474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7" y="1278467"/>
            <a:ext cx="4692019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9830" y="6391841"/>
            <a:ext cx="744101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7" y="2603500"/>
            <a:ext cx="6619244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677645"/>
            <a:ext cx="3263269" cy="2283824"/>
          </a:xfrm>
        </p:spPr>
        <p:txBody>
          <a:bodyPr anchor="ctr"/>
          <a:lstStyle>
            <a:lvl1pPr algn="l">
              <a:defRPr sz="225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671" y="2677644"/>
            <a:ext cx="2818159" cy="2283824"/>
          </a:xfrm>
        </p:spPr>
        <p:txBody>
          <a:bodyPr anchor="ctr"/>
          <a:lstStyle>
            <a:lvl1pPr marL="0" indent="0" algn="l">
              <a:buNone/>
              <a:defRPr sz="1125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6" y="2603503"/>
            <a:ext cx="3618869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36" y="2603500"/>
            <a:ext cx="361886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7" y="2603500"/>
            <a:ext cx="3618868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6" y="3179765"/>
            <a:ext cx="361886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36" y="2603500"/>
            <a:ext cx="3618869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6" y="3179765"/>
            <a:ext cx="3618869" cy="2840039"/>
          </a:xfrm>
        </p:spPr>
        <p:txBody>
          <a:bodyPr>
            <a:normAutofit/>
          </a:bodyPr>
          <a:lstStyle>
            <a:lvl1pPr>
              <a:defRPr sz="1013"/>
            </a:lvl1pPr>
            <a:lvl2pPr>
              <a:defRPr sz="900"/>
            </a:lvl2pPr>
            <a:lvl3pPr>
              <a:defRPr sz="788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6217" y="973668"/>
            <a:ext cx="6571060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1295400"/>
            <a:ext cx="2094869" cy="1600200"/>
          </a:xfrm>
        </p:spPr>
        <p:txBody>
          <a:bodyPr anchor="b"/>
          <a:lstStyle>
            <a:lvl1pPr algn="l">
              <a:defRPr sz="13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447800"/>
            <a:ext cx="38925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3129283"/>
            <a:ext cx="2094869" cy="2895599"/>
          </a:xfrm>
        </p:spPr>
        <p:txBody>
          <a:bodyPr/>
          <a:lstStyle>
            <a:lvl1pPr marL="0" indent="0">
              <a:buNone/>
              <a:defRPr sz="788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1693336"/>
            <a:ext cx="2898851" cy="1735667"/>
          </a:xfrm>
        </p:spPr>
        <p:txBody>
          <a:bodyPr anchor="b">
            <a:normAutofit/>
          </a:bodyPr>
          <a:lstStyle>
            <a:lvl1pPr algn="l">
              <a:defRPr sz="202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4" y="1143000"/>
            <a:ext cx="242039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3657600"/>
            <a:ext cx="2894409" cy="1371600"/>
          </a:xfrm>
        </p:spPr>
        <p:txBody>
          <a:bodyPr>
            <a:normAutofit/>
          </a:bodyPr>
          <a:lstStyle>
            <a:lvl1pPr marL="0" indent="0">
              <a:buNone/>
              <a:defRPr sz="788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7" y="973668"/>
            <a:ext cx="6571060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7" y="2603500"/>
            <a:ext cx="6571060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30" y="6391841"/>
            <a:ext cx="74294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3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834" y="6391841"/>
            <a:ext cx="2894846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3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7" y="295732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575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1741C-73DA-6634-4EAC-23DC25971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260" y="2156810"/>
            <a:ext cx="8090774" cy="2058276"/>
          </a:xfrm>
        </p:spPr>
        <p:txBody>
          <a:bodyPr/>
          <a:lstStyle/>
          <a:p>
            <a:pPr algn="ctr"/>
            <a:r>
              <a:rPr lang="en-US" sz="6000" b="1" dirty="0"/>
              <a:t>Godly People Have Godly Friends </a:t>
            </a:r>
          </a:p>
        </p:txBody>
      </p:sp>
    </p:spTree>
    <p:extLst>
      <p:ext uri="{BB962C8B-B14F-4D97-AF65-F5344CB8AC3E}">
        <p14:creationId xmlns:p14="http://schemas.microsoft.com/office/powerpoint/2010/main" val="332984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DFE0-93A4-B082-33E3-1584E8A5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31" y="792122"/>
            <a:ext cx="8258488" cy="888510"/>
          </a:xfrm>
        </p:spPr>
        <p:txBody>
          <a:bodyPr/>
          <a:lstStyle/>
          <a:p>
            <a:pPr algn="ctr"/>
            <a:r>
              <a:rPr lang="en-US" sz="4800" b="1" dirty="0">
                <a:latin typeface="Calisto MT" panose="02040603050505030304" pitchFamily="18" charset="77"/>
              </a:rPr>
              <a:t>Jonathan –Real Godly Friend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96F49-8B2E-3A07-8805-A61457EE2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sto MT" panose="02040603050505030304" pitchFamily="18" charset="77"/>
              </a:rPr>
              <a:t> Love </a:t>
            </a:r>
          </a:p>
          <a:p>
            <a:r>
              <a:rPr lang="en-US" sz="4000" b="1" dirty="0">
                <a:latin typeface="Calisto MT" panose="02040603050505030304" pitchFamily="18" charset="77"/>
              </a:rPr>
              <a:t>Wisdom </a:t>
            </a:r>
          </a:p>
          <a:p>
            <a:r>
              <a:rPr lang="en-US" sz="4000" b="1" dirty="0">
                <a:latin typeface="Calisto MT" panose="02040603050505030304" pitchFamily="18" charset="77"/>
              </a:rPr>
              <a:t>Protection</a:t>
            </a:r>
          </a:p>
        </p:txBody>
      </p:sp>
    </p:spTree>
    <p:extLst>
      <p:ext uri="{BB962C8B-B14F-4D97-AF65-F5344CB8AC3E}">
        <p14:creationId xmlns:p14="http://schemas.microsoft.com/office/powerpoint/2010/main" val="1338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DFE0-93A4-B082-33E3-1584E8A5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31" y="792122"/>
            <a:ext cx="8258488" cy="888510"/>
          </a:xfrm>
        </p:spPr>
        <p:txBody>
          <a:bodyPr/>
          <a:lstStyle/>
          <a:p>
            <a:pPr algn="ctr"/>
            <a:r>
              <a:rPr lang="en-US" sz="4800" b="1" dirty="0">
                <a:latin typeface="Calisto MT" panose="02040603050505030304" pitchFamily="18" charset="77"/>
              </a:rPr>
              <a:t>Jonathan –Real Godly Friend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96F49-8B2E-3A07-8805-A61457EE2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>
                <a:latin typeface="Calisto MT" panose="02040603050505030304" pitchFamily="18" charset="77"/>
              </a:rPr>
              <a:t> Love of God</a:t>
            </a:r>
          </a:p>
          <a:p>
            <a:r>
              <a:rPr lang="en-US" sz="4000" b="1" dirty="0">
                <a:latin typeface="Calisto MT" panose="02040603050505030304" pitchFamily="18" charset="77"/>
              </a:rPr>
              <a:t>Wisdom of God</a:t>
            </a:r>
          </a:p>
          <a:p>
            <a:r>
              <a:rPr lang="en-US" sz="4000" b="1" dirty="0">
                <a:latin typeface="Calisto MT" panose="02040603050505030304" pitchFamily="18" charset="77"/>
              </a:rPr>
              <a:t>Protection of God</a:t>
            </a:r>
          </a:p>
          <a:p>
            <a:r>
              <a:rPr lang="en-US" sz="4000" b="1" dirty="0">
                <a:latin typeface="Calisto MT" panose="02040603050505030304" pitchFamily="18" charset="77"/>
              </a:rPr>
              <a:t>The value of surrounding yourself with godly friends </a:t>
            </a:r>
          </a:p>
        </p:txBody>
      </p:sp>
    </p:spTree>
    <p:extLst>
      <p:ext uri="{BB962C8B-B14F-4D97-AF65-F5344CB8AC3E}">
        <p14:creationId xmlns:p14="http://schemas.microsoft.com/office/powerpoint/2010/main" val="374809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EC2EA-215F-E2EC-FD5C-5EC92708A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86" y="2603499"/>
            <a:ext cx="8890000" cy="4020207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tx1"/>
                </a:solidFill>
                <a:latin typeface="Calisto MT" panose="02040603050505030304" pitchFamily="18" charset="77"/>
              </a:rPr>
              <a:t>“Do you not know that a little leaven leavens the whole lump?” – </a:t>
            </a:r>
            <a:r>
              <a:rPr lang="en-US" sz="3100" b="1" dirty="0">
                <a:solidFill>
                  <a:schemeClr val="tx1"/>
                </a:solidFill>
                <a:latin typeface="Calisto MT" panose="02040603050505030304" pitchFamily="18" charset="77"/>
              </a:rPr>
              <a:t>1 </a:t>
            </a:r>
            <a:r>
              <a:rPr lang="en-US" sz="3100" b="1" dirty="0" err="1">
                <a:solidFill>
                  <a:schemeClr val="tx1"/>
                </a:solidFill>
                <a:latin typeface="Calisto MT" panose="02040603050505030304" pitchFamily="18" charset="77"/>
              </a:rPr>
              <a:t>Cor</a:t>
            </a:r>
            <a:r>
              <a:rPr lang="en-US" sz="3100" b="1" dirty="0">
                <a:solidFill>
                  <a:schemeClr val="tx1"/>
                </a:solidFill>
                <a:latin typeface="Calisto MT" panose="02040603050505030304" pitchFamily="18" charset="77"/>
              </a:rPr>
              <a:t>. 5:6</a:t>
            </a:r>
          </a:p>
          <a:p>
            <a:r>
              <a:rPr lang="en-US" sz="3100" dirty="0">
                <a:solidFill>
                  <a:schemeClr val="tx1"/>
                </a:solidFill>
                <a:latin typeface="Calisto MT" panose="02040603050505030304" pitchFamily="18" charset="77"/>
              </a:rPr>
              <a:t>“Do not be deceived: "Evil company corrupts good habits.” – </a:t>
            </a:r>
            <a:r>
              <a:rPr lang="en-US" sz="3100" b="1" dirty="0">
                <a:solidFill>
                  <a:schemeClr val="tx1"/>
                </a:solidFill>
                <a:latin typeface="Calisto MT" panose="02040603050505030304" pitchFamily="18" charset="77"/>
              </a:rPr>
              <a:t>1 </a:t>
            </a:r>
            <a:r>
              <a:rPr lang="en-US" sz="3100" b="1" dirty="0" err="1">
                <a:solidFill>
                  <a:schemeClr val="tx1"/>
                </a:solidFill>
                <a:latin typeface="Calisto MT" panose="02040603050505030304" pitchFamily="18" charset="77"/>
              </a:rPr>
              <a:t>Cor</a:t>
            </a:r>
            <a:r>
              <a:rPr lang="en-US" sz="3100" b="1" dirty="0">
                <a:solidFill>
                  <a:schemeClr val="tx1"/>
                </a:solidFill>
                <a:latin typeface="Calisto MT" panose="02040603050505030304" pitchFamily="18" charset="77"/>
              </a:rPr>
              <a:t>. 15:33</a:t>
            </a:r>
            <a:endParaRPr lang="en-US" sz="3100" dirty="0">
              <a:solidFill>
                <a:schemeClr val="tx1"/>
              </a:solidFill>
              <a:latin typeface="Calisto MT" panose="02040603050505030304" pitchFamily="18" charset="77"/>
            </a:endParaRPr>
          </a:p>
          <a:p>
            <a:r>
              <a:rPr lang="en-US" sz="3100" dirty="0">
                <a:solidFill>
                  <a:schemeClr val="tx1"/>
                </a:solidFill>
                <a:latin typeface="Calisto MT" panose="02040603050505030304" pitchFamily="18" charset="77"/>
              </a:rPr>
              <a:t>“…lovers of pleasure rather than lovers of God, having a form of godliness but denying its power. From such people turn away!” – </a:t>
            </a:r>
            <a:r>
              <a:rPr lang="en-US" sz="3100" b="1" dirty="0">
                <a:solidFill>
                  <a:schemeClr val="tx1"/>
                </a:solidFill>
                <a:latin typeface="Calisto MT" panose="02040603050505030304" pitchFamily="18" charset="77"/>
              </a:rPr>
              <a:t>2 Peter 3:5</a:t>
            </a:r>
          </a:p>
        </p:txBody>
      </p:sp>
    </p:spTree>
    <p:extLst>
      <p:ext uri="{BB962C8B-B14F-4D97-AF65-F5344CB8AC3E}">
        <p14:creationId xmlns:p14="http://schemas.microsoft.com/office/powerpoint/2010/main" val="304725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CAC55-5E39-89A7-7988-8F51E9193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Calisto MT" panose="02040603050505030304" pitchFamily="18" charset="77"/>
              </a:rPr>
              <a:t>What a friend we have in Jesus </a:t>
            </a:r>
          </a:p>
        </p:txBody>
      </p:sp>
    </p:spTree>
    <p:extLst>
      <p:ext uri="{BB962C8B-B14F-4D97-AF65-F5344CB8AC3E}">
        <p14:creationId xmlns:p14="http://schemas.microsoft.com/office/powerpoint/2010/main" val="1103228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 Boardroom</vt:lpstr>
      <vt:lpstr>Godly People Have Godly Friends </vt:lpstr>
      <vt:lpstr>Jonathan –Real Godly Friend </vt:lpstr>
      <vt:lpstr>Jonathan –Real Godly Friend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Godly People Have Godly Friends </dc:title>
  <dc:creator>Greg Gravitt</dc:creator>
  <cp:lastModifiedBy>Greg Gravitt</cp:lastModifiedBy>
  <cp:revision>1</cp:revision>
  <dcterms:created xsi:type="dcterms:W3CDTF">2022-10-12T13:49:21Z</dcterms:created>
  <dcterms:modified xsi:type="dcterms:W3CDTF">2022-10-12T14:48:44Z</dcterms:modified>
</cp:coreProperties>
</file>