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75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130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825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51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229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199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40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57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9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74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10/9/22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44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17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8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0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29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1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6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FA1C-E5A3-97BF-43E7-2B0F6CC4E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256" y="1910249"/>
            <a:ext cx="5006529" cy="1605867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>What Godly People Do</a:t>
            </a:r>
          </a:p>
        </p:txBody>
      </p:sp>
    </p:spTree>
    <p:extLst>
      <p:ext uri="{BB962C8B-B14F-4D97-AF65-F5344CB8AC3E}">
        <p14:creationId xmlns:p14="http://schemas.microsoft.com/office/powerpoint/2010/main" val="256280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A9774-EC62-787C-F0B3-B52D4E861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751" y="915337"/>
            <a:ext cx="7987355" cy="1303867"/>
          </a:xfrm>
        </p:spPr>
        <p:txBody>
          <a:bodyPr>
            <a:normAutofit/>
          </a:bodyPr>
          <a:lstStyle/>
          <a:p>
            <a:r>
              <a:rPr lang="en-US" sz="4300" b="1" dirty="0"/>
              <a:t>Godly people Love God’s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C0288-17D7-7E44-BE7A-1F984CCA4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Then their eyes were opened and they recognized Him; and He vanished from their sight. They said to one another, “</a:t>
            </a:r>
            <a:r>
              <a:rPr lang="en-US" sz="3200" b="1" i="1" dirty="0"/>
              <a:t>Were not our hearts burning within us </a:t>
            </a:r>
            <a:r>
              <a:rPr lang="en-US" sz="3200" dirty="0"/>
              <a:t>while He was speaking to us on the road, while He was explaining the Scriptures to us?” </a:t>
            </a:r>
            <a:r>
              <a:rPr lang="en-US" sz="3200" b="1" dirty="0"/>
              <a:t>Luke 24:31-32</a:t>
            </a:r>
          </a:p>
        </p:txBody>
      </p:sp>
    </p:spTree>
    <p:extLst>
      <p:ext uri="{BB962C8B-B14F-4D97-AF65-F5344CB8AC3E}">
        <p14:creationId xmlns:p14="http://schemas.microsoft.com/office/powerpoint/2010/main" val="78990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Organic</vt:lpstr>
      <vt:lpstr>What Godly People Do</vt:lpstr>
      <vt:lpstr>Godly people Love God’s 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Godly People Do</dc:title>
  <dc:creator>Greg Gravitt</dc:creator>
  <cp:lastModifiedBy>Greg Gravitt</cp:lastModifiedBy>
  <cp:revision>2</cp:revision>
  <dcterms:created xsi:type="dcterms:W3CDTF">2022-10-09T10:32:02Z</dcterms:created>
  <dcterms:modified xsi:type="dcterms:W3CDTF">2022-10-09T11:57:58Z</dcterms:modified>
</cp:coreProperties>
</file>