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0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7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7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7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5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4E29-82BE-0147-98EC-619FB09E6790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1C28-BC28-F440-A1F3-F9AFE826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8D5E-FC7F-8186-CEAA-3A464C864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/>
              <a:t>This Changes Everything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0DA8D-4CF6-0F1E-7C41-FE6B2DEDA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750893"/>
            <a:ext cx="3065478" cy="1147863"/>
          </a:xfrm>
        </p:spPr>
        <p:txBody>
          <a:bodyPr anchor="t">
            <a:normAutofit/>
          </a:bodyPr>
          <a:lstStyle/>
          <a:p>
            <a:pPr algn="l"/>
            <a:endParaRPr lang="en-US" sz="1700"/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ree photos of Empty tomb">
            <a:extLst>
              <a:ext uri="{FF2B5EF4-FFF2-40B4-BE49-F238E27FC236}">
                <a16:creationId xmlns:a16="http://schemas.microsoft.com/office/drawing/2014/main" id="{E9CD46FB-33FB-151E-E400-55DFF6172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5" r="25998" b="-1"/>
          <a:stretch/>
        </p:blipFill>
        <p:spPr bwMode="auto"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342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656" y="0"/>
            <a:ext cx="7824687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1206" y="0"/>
            <a:ext cx="7441587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0711B-98EE-7D5C-136B-35AE547E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360" y="365760"/>
            <a:ext cx="5677279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“Why do you seek the living among the dead?”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5592-6D08-6191-EEC0-CFE4FD253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176" y="2237874"/>
            <a:ext cx="5895648" cy="3743826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 resurrection (Luke 24:1-9)</a:t>
            </a:r>
          </a:p>
          <a:p>
            <a:r>
              <a:rPr lang="en-US" sz="3200" dirty="0"/>
              <a:t>Two events follow:</a:t>
            </a:r>
          </a:p>
          <a:p>
            <a:pPr lvl="1"/>
            <a:r>
              <a:rPr lang="en-US" dirty="0"/>
              <a:t>The road to Emmaus (Luke 24:19-21)</a:t>
            </a:r>
          </a:p>
          <a:p>
            <a:pPr lvl="1"/>
            <a:r>
              <a:rPr lang="en-US" dirty="0"/>
              <a:t>The appearance to the eleven (Luke 24:44-47)</a:t>
            </a:r>
          </a:p>
          <a:p>
            <a:r>
              <a:rPr lang="en-US" sz="3200" dirty="0"/>
              <a:t>Because Jesus is risen...</a:t>
            </a:r>
          </a:p>
        </p:txBody>
      </p:sp>
    </p:spTree>
    <p:extLst>
      <p:ext uri="{BB962C8B-B14F-4D97-AF65-F5344CB8AC3E}">
        <p14:creationId xmlns:p14="http://schemas.microsoft.com/office/powerpoint/2010/main" val="716387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656" y="0"/>
            <a:ext cx="7824687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1206" y="0"/>
            <a:ext cx="7441587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0711B-98EE-7D5C-136B-35AE547E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360" y="365760"/>
            <a:ext cx="5677279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“Why do you stand looking into the sky?”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5592-6D08-6191-EEC0-CFE4FD253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176" y="2237874"/>
            <a:ext cx="5895648" cy="3743826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 ascension (Acts 1:9-11)</a:t>
            </a:r>
          </a:p>
          <a:p>
            <a:r>
              <a:rPr lang="en-US" sz="3200" dirty="0"/>
              <a:t>Two events follow:</a:t>
            </a:r>
          </a:p>
          <a:p>
            <a:pPr lvl="1"/>
            <a:r>
              <a:rPr lang="en-US" dirty="0"/>
              <a:t>The appointing of Matthias (Acts 1:12-26)</a:t>
            </a:r>
          </a:p>
          <a:p>
            <a:pPr lvl="1"/>
            <a:r>
              <a:rPr lang="en-US" dirty="0"/>
              <a:t>The pouring out of the Spirit. (Acts 2:33-36)</a:t>
            </a:r>
          </a:p>
          <a:p>
            <a:r>
              <a:rPr lang="en-US" sz="3200" dirty="0"/>
              <a:t>Because Jesus ascended...</a:t>
            </a:r>
          </a:p>
        </p:txBody>
      </p:sp>
    </p:spTree>
    <p:extLst>
      <p:ext uri="{BB962C8B-B14F-4D97-AF65-F5344CB8AC3E}">
        <p14:creationId xmlns:p14="http://schemas.microsoft.com/office/powerpoint/2010/main" val="3430057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656" y="0"/>
            <a:ext cx="7824687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1206" y="0"/>
            <a:ext cx="7441587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0711B-98EE-7D5C-136B-35AE547E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360" y="365760"/>
            <a:ext cx="5677279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Nothing Will Ever </a:t>
            </a:r>
            <a:b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Be The Same!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5592-6D08-6191-EEC0-CFE4FD253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176" y="2237874"/>
            <a:ext cx="5895648" cy="3743826"/>
          </a:xfrm>
        </p:spPr>
        <p:txBody>
          <a:bodyPr anchor="t">
            <a:normAutofit/>
          </a:bodyPr>
          <a:lstStyle/>
          <a:p>
            <a:r>
              <a:rPr lang="en-US" dirty="0"/>
              <a:t>“Why do you seek the living One among the dead?” (Luke 24:5)</a:t>
            </a:r>
          </a:p>
          <a:p>
            <a:r>
              <a:rPr lang="en-US" dirty="0"/>
              <a:t>“Men of Galilee, why do you stand looking into the sky?” (Acts 1:11)</a:t>
            </a:r>
          </a:p>
          <a:p>
            <a:r>
              <a:rPr lang="en-US" dirty="0"/>
              <a:t>This reality transforms...</a:t>
            </a:r>
          </a:p>
          <a:p>
            <a:pPr lvl="1"/>
            <a:r>
              <a:rPr lang="en-US" dirty="0"/>
              <a:t>Our relationships</a:t>
            </a:r>
          </a:p>
          <a:p>
            <a:pPr lvl="1"/>
            <a:r>
              <a:rPr lang="en-US" dirty="0"/>
              <a:t>Our priorities</a:t>
            </a:r>
          </a:p>
          <a:p>
            <a:pPr lvl="1"/>
            <a:r>
              <a:rPr lang="en-US" dirty="0"/>
              <a:t>Our problems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0006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141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This Changes Everything</vt:lpstr>
      <vt:lpstr>“Why do you seek the living among the dead?”</vt:lpstr>
      <vt:lpstr>“Why do you stand looking into the sky?”</vt:lpstr>
      <vt:lpstr>Nothing Will Ever  Be The Same!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Changes Everything</dc:title>
  <dc:creator>Sid Latham</dc:creator>
  <cp:lastModifiedBy>Sid Latham</cp:lastModifiedBy>
  <cp:revision>1</cp:revision>
  <dcterms:created xsi:type="dcterms:W3CDTF">2022-08-21T11:20:42Z</dcterms:created>
  <dcterms:modified xsi:type="dcterms:W3CDTF">2022-08-21T12:03:08Z</dcterms:modified>
</cp:coreProperties>
</file>