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9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0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8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0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1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8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3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7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64283-80DD-0F4F-932B-FE8DB070A833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DA34-5669-1C4E-A9FE-5375396EB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3DFBB-F505-AA59-38A5-FF285F8D2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5116529"/>
            <a:ext cx="7944130" cy="1000655"/>
          </a:xfrm>
        </p:spPr>
        <p:txBody>
          <a:bodyPr anchor="t">
            <a:normAutofit/>
          </a:bodyPr>
          <a:lstStyle/>
          <a:p>
            <a:pPr algn="l"/>
            <a:r>
              <a:rPr lang="en-US" sz="3500" b="1" dirty="0">
                <a:solidFill>
                  <a:schemeClr val="tx2"/>
                </a:solidFill>
              </a:rPr>
              <a:t>Complacency</a:t>
            </a:r>
          </a:p>
        </p:txBody>
      </p:sp>
      <p:pic>
        <p:nvPicPr>
          <p:cNvPr id="1026" name="Picture 2" descr="Free vector graphics of Self-motivation">
            <a:extLst>
              <a:ext uri="{FF2B5EF4-FFF2-40B4-BE49-F238E27FC236}">
                <a16:creationId xmlns:a16="http://schemas.microsoft.com/office/drawing/2014/main" id="{2E2AF637-A026-525D-5D72-98B40156CC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05" b="8632"/>
          <a:stretch/>
        </p:blipFill>
        <p:spPr bwMode="auto">
          <a:xfrm>
            <a:off x="20" y="10"/>
            <a:ext cx="9143980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41813"/>
            <a:ext cx="9141713" cy="1828800"/>
            <a:chOff x="-305" y="3144820"/>
            <a:chExt cx="9182100" cy="1551136"/>
          </a:xfrm>
        </p:grpSpPr>
        <p:sp useBgFill="1"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05F1577E-82FB-4312-4B69-15694B621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4580785"/>
            <a:ext cx="7062673" cy="484374"/>
          </a:xfrm>
        </p:spPr>
        <p:txBody>
          <a:bodyPr anchor="b">
            <a:normAutofit/>
          </a:bodyPr>
          <a:lstStyle/>
          <a:p>
            <a:pPr algn="l"/>
            <a:r>
              <a:rPr lang="en-US" sz="2800" dirty="0">
                <a:solidFill>
                  <a:schemeClr val="tx2"/>
                </a:solidFill>
              </a:rPr>
              <a:t>The Silent Killer:</a:t>
            </a:r>
          </a:p>
        </p:txBody>
      </p:sp>
    </p:spTree>
    <p:extLst>
      <p:ext uri="{BB962C8B-B14F-4D97-AF65-F5344CB8AC3E}">
        <p14:creationId xmlns:p14="http://schemas.microsoft.com/office/powerpoint/2010/main" val="210065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482D26-5781-B5D1-6601-8917B79B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Complacency is Dangerous!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76D7D-D4E7-70FF-5BEF-66C326476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You can’t stand still. 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2 Peter 1:8-9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Luke 8:18</a:t>
            </a:r>
          </a:p>
          <a:p>
            <a:r>
              <a:rPr lang="en-US" sz="3200" dirty="0">
                <a:solidFill>
                  <a:srgbClr val="FFFFFF"/>
                </a:solidFill>
              </a:rPr>
              <a:t>Growth is the expectation.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2 Peter 3:18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1 Peter 2:2</a:t>
            </a:r>
          </a:p>
          <a:p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99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482D26-5781-B5D1-6601-8917B79B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Voice of Complacency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76D7D-D4E7-70FF-5BEF-66C326476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Who is my neighbor? 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Luke 10:25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Luke 10:29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Luke 10:36</a:t>
            </a:r>
          </a:p>
          <a:p>
            <a:r>
              <a:rPr lang="en-US" sz="3200" dirty="0">
                <a:solidFill>
                  <a:srgbClr val="FFFFFF"/>
                </a:solidFill>
              </a:rPr>
              <a:t>You insult us too!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Luke 11:39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Luke 11:45</a:t>
            </a:r>
          </a:p>
          <a:p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22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482D26-5781-B5D1-6601-8917B79B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Overcoming Complacency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76D7D-D4E7-70FF-5BEF-66C326476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4895"/>
            <a:ext cx="7886699" cy="46279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Dedication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Matthew 6:33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Colossians 3:1-3</a:t>
            </a:r>
          </a:p>
          <a:p>
            <a:r>
              <a:rPr lang="en-US" dirty="0">
                <a:solidFill>
                  <a:srgbClr val="FFFFFF"/>
                </a:solidFill>
              </a:rPr>
              <a:t>Discipline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1 Peter 2:2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Colossians 4:2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Hebrews 10:23-25</a:t>
            </a:r>
          </a:p>
          <a:p>
            <a:r>
              <a:rPr lang="en-US" dirty="0">
                <a:solidFill>
                  <a:srgbClr val="FFFFFF"/>
                </a:solidFill>
              </a:rPr>
              <a:t>Desire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1 Thessalonians 4:1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Philippians 1:6, 9-10</a:t>
            </a:r>
          </a:p>
          <a:p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01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77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Complacency</vt:lpstr>
      <vt:lpstr>Complacency is Dangerous!</vt:lpstr>
      <vt:lpstr>The Voice of Complacency</vt:lpstr>
      <vt:lpstr>Overcoming Complacency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Complacency</dc:title>
  <dc:creator>Sid Latham</dc:creator>
  <cp:lastModifiedBy>Sid Latham</cp:lastModifiedBy>
  <cp:revision>1</cp:revision>
  <dcterms:created xsi:type="dcterms:W3CDTF">2022-08-07T10:04:27Z</dcterms:created>
  <dcterms:modified xsi:type="dcterms:W3CDTF">2022-08-07T11:20:48Z</dcterms:modified>
</cp:coreProperties>
</file>