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103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69DA-930D-6542-87D7-573A2C74BCE6}" type="datetimeFigureOut">
              <a:rPr lang="en-US" smtClean="0"/>
              <a:pPr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B6D98E-98D9-5F37-4540-423155061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8253984" cy="6801862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came to Save </a:t>
            </a:r>
          </a:p>
          <a:p>
            <a:endParaRPr lang="en-US" sz="8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is God incarnate 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	</a:t>
            </a:r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Is. 7:14; Jn. 1:1, 14; Is. 64:1; cf. Mk. 1:10</a:t>
            </a:r>
          </a:p>
          <a:p>
            <a:endParaRPr lang="en-US" sz="1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didn’t come to destroy, but to save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	 Matt. 1:21; 9:13; Lk. 19:10</a:t>
            </a:r>
          </a:p>
          <a:p>
            <a:endParaRPr lang="en-US" sz="1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Good news because all are guilty of sin </a:t>
            </a:r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Rom. 3:10, 23; 6:23; 1 Jn. 1:8-10</a:t>
            </a:r>
          </a:p>
          <a:p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(vv. 12-13)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704358"/>
            <a:ext cx="868680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Paul before Jesus</a:t>
            </a:r>
          </a:p>
          <a:p>
            <a:endParaRPr lang="en-US" sz="9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blasphemer, persecutor, and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insolent opponent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4178" y="3732270"/>
            <a:ext cx="5875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1 Tim. 1:12-13; Acts 8:1, 3, 9:1-2, 22:4, 26:9-11</a:t>
            </a:r>
            <a:endParaRPr lang="en-US" sz="3200" i="1" dirty="0"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0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(vv. 12-13)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812782"/>
            <a:ext cx="86868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Transforming aspects of Christ</a:t>
            </a:r>
          </a:p>
          <a:p>
            <a:endParaRPr lang="en-US" sz="9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Holiness (Acts 9:3, 26:13)</a:t>
            </a:r>
          </a:p>
          <a:p>
            <a:pPr lvl="1"/>
            <a:endParaRPr lang="en-US" sz="9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Power (Acts 9:8)</a:t>
            </a:r>
          </a:p>
          <a:p>
            <a:pPr lvl="1"/>
            <a:endParaRPr lang="en-US" sz="9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Words (Acts 9:5-6)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(vv. 12-13)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982598"/>
            <a:ext cx="868680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Paul before Jesus</a:t>
            </a:r>
          </a:p>
          <a:p>
            <a:endParaRPr lang="en-US" sz="9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blasphemer, persecutor, and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insolent opponent of the church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82469"/>
            <a:ext cx="772054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Paul after Jesus</a:t>
            </a:r>
          </a:p>
          <a:p>
            <a:endParaRPr lang="en-US" sz="9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preacher, apostle, gospel advocate,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inspired writer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5" y="372902"/>
            <a:ext cx="6410907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Gives Grace 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and Mercy </a:t>
            </a:r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(vv. 13b-14)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772631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Grace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getting what we don’t deserve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(salvation)</a:t>
            </a:r>
          </a:p>
          <a:p>
            <a:endParaRPr lang="en-US" sz="1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r>
              <a:rPr lang="en-US" sz="32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Mercy</a:t>
            </a:r>
          </a:p>
          <a:p>
            <a:r>
              <a:rPr lang="en-US" sz="3200" i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not</a:t>
            </a:r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getting what we do deserve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(death) 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endParaRPr lang="en-US" sz="32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5" y="372902"/>
            <a:ext cx="6410907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is Patient 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(</a:t>
            </a:r>
            <a:r>
              <a:rPr lang="en-US" sz="3600" dirty="0" err="1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v</a:t>
            </a:r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. 16)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755793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slow to anger, abounding in love </a:t>
            </a:r>
          </a:p>
          <a:p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(Psalm 86:15)</a:t>
            </a:r>
          </a:p>
          <a:p>
            <a:endParaRPr lang="en-US" sz="14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endParaRPr lang="en-US" sz="8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patient to bring about repentance</a:t>
            </a:r>
          </a:p>
          <a:p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(Romans 2:4)</a:t>
            </a:r>
          </a:p>
          <a:p>
            <a:endParaRPr lang="en-US" sz="14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endParaRPr lang="en-US" sz="8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pPr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does not wish that any perish</a:t>
            </a:r>
          </a:p>
          <a:p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Verdana" charset="0"/>
                <a:cs typeface="Verdana" charset="0"/>
              </a:rPr>
              <a:t>  (2 Peter 3:9)</a:t>
            </a:r>
          </a:p>
          <a:p>
            <a:pPr algn="ctr"/>
            <a:endParaRPr lang="en-US" sz="3000" b="1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  <a:p>
            <a:endParaRPr lang="en-US" sz="30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247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Landon  Rutter</dc:creator>
  <cp:lastModifiedBy>Landon Rutter</cp:lastModifiedBy>
  <cp:revision>8</cp:revision>
  <dcterms:created xsi:type="dcterms:W3CDTF">2017-02-26T00:29:07Z</dcterms:created>
  <dcterms:modified xsi:type="dcterms:W3CDTF">2022-07-17T13:11:51Z</dcterms:modified>
</cp:coreProperties>
</file>