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18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DB38-ACB9-0946-96FE-315D3D4CF0E9}" type="datetimeFigureOut">
              <a:rPr lang="en-US" smtClean="0"/>
              <a:t>7/10/22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D691-B4FD-5A4C-9114-E9FFA55A8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1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DB38-ACB9-0946-96FE-315D3D4CF0E9}" type="datetimeFigureOut">
              <a:rPr lang="en-US" smtClean="0"/>
              <a:t>7/10/22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D691-B4FD-5A4C-9114-E9FFA55A8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2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DB38-ACB9-0946-96FE-315D3D4CF0E9}" type="datetimeFigureOut">
              <a:rPr lang="en-US" smtClean="0"/>
              <a:t>7/10/22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D691-B4FD-5A4C-9114-E9FFA55A8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2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DB38-ACB9-0946-96FE-315D3D4CF0E9}" type="datetimeFigureOut">
              <a:rPr lang="en-US" smtClean="0"/>
              <a:t>7/10/22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D691-B4FD-5A4C-9114-E9FFA55A8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22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DB38-ACB9-0946-96FE-315D3D4CF0E9}" type="datetimeFigureOut">
              <a:rPr lang="en-US" smtClean="0"/>
              <a:t>7/10/22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D691-B4FD-5A4C-9114-E9FFA55A8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37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DB38-ACB9-0946-96FE-315D3D4CF0E9}" type="datetimeFigureOut">
              <a:rPr lang="en-US" smtClean="0"/>
              <a:t>7/10/22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D691-B4FD-5A4C-9114-E9FFA55A8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DB38-ACB9-0946-96FE-315D3D4CF0E9}" type="datetimeFigureOut">
              <a:rPr lang="en-US" smtClean="0"/>
              <a:t>7/10/22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D691-B4FD-5A4C-9114-E9FFA55A8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4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DB38-ACB9-0946-96FE-315D3D4CF0E9}" type="datetimeFigureOut">
              <a:rPr lang="en-US" smtClean="0"/>
              <a:t>7/10/22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D691-B4FD-5A4C-9114-E9FFA55A8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0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DB38-ACB9-0946-96FE-315D3D4CF0E9}" type="datetimeFigureOut">
              <a:rPr lang="en-US" smtClean="0"/>
              <a:t>7/10/22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D691-B4FD-5A4C-9114-E9FFA55A8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7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DB38-ACB9-0946-96FE-315D3D4CF0E9}" type="datetimeFigureOut">
              <a:rPr lang="en-US" smtClean="0"/>
              <a:t>7/10/22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D691-B4FD-5A4C-9114-E9FFA55A8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0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DB38-ACB9-0946-96FE-315D3D4CF0E9}" type="datetimeFigureOut">
              <a:rPr lang="en-US" smtClean="0"/>
              <a:t>7/10/22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D691-B4FD-5A4C-9114-E9FFA55A8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5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DB38-ACB9-0946-96FE-315D3D4CF0E9}" type="datetimeFigureOut">
              <a:rPr lang="en-US" smtClean="0"/>
              <a:t>7/10/22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8D691-B4FD-5A4C-9114-E9FFA55A8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4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B4BC0-8B6F-025D-5F39-2B4EC28AA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8460" y="842211"/>
            <a:ext cx="3065480" cy="3830862"/>
          </a:xfrm>
        </p:spPr>
        <p:txBody>
          <a:bodyPr anchor="b">
            <a:normAutofit/>
          </a:bodyPr>
          <a:lstStyle/>
          <a:p>
            <a:pPr algn="l"/>
            <a:r>
              <a:rPr lang="en-US" sz="4000" dirty="0"/>
              <a:t>Do Not Be Bound Together With Unbelievers!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3F01DB-0F59-10BA-60D4-12FF22025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8459" y="4836695"/>
            <a:ext cx="3065478" cy="1062061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2 Corinthians 6:14-7:1</a:t>
            </a:r>
          </a:p>
        </p:txBody>
      </p:sp>
      <p:sp>
        <p:nvSpPr>
          <p:cNvPr id="1031" name="Freeform: Shape 103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5391039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Free photos of Yoke">
            <a:extLst>
              <a:ext uri="{FF2B5EF4-FFF2-40B4-BE49-F238E27FC236}">
                <a16:creationId xmlns:a16="http://schemas.microsoft.com/office/drawing/2014/main" id="{2D63F9CB-3E34-3663-D436-4618E121C1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10" r="25882" b="-1"/>
          <a:stretch/>
        </p:blipFill>
        <p:spPr bwMode="auto">
          <a:xfrm>
            <a:off x="20" y="10"/>
            <a:ext cx="5271352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52F068-C1A1-D1CC-C10E-142DB6464DA6}"/>
              </a:ext>
            </a:extLst>
          </p:cNvPr>
          <p:cNvCxnSpPr/>
          <p:nvPr/>
        </p:nvCxnSpPr>
        <p:spPr>
          <a:xfrm>
            <a:off x="5598455" y="4689925"/>
            <a:ext cx="29260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724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F058E-9564-F87C-17D9-E06046C47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625" y="1445494"/>
            <a:ext cx="2870521" cy="437657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“Do not be bound together with unbelievers!” </a:t>
            </a:r>
            <a:br>
              <a:rPr lang="en-US" sz="2800" dirty="0"/>
            </a:br>
            <a:br>
              <a:rPr lang="en-US" sz="2800" dirty="0"/>
            </a:br>
            <a:r>
              <a:rPr lang="en-US" sz="2000" dirty="0"/>
              <a:t>(2 Corinthians 6:14-16a)</a:t>
            </a:r>
            <a:endParaRPr lang="en-US" sz="28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0727" y="0"/>
            <a:ext cx="5460987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2168" y="0"/>
            <a:ext cx="5249546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D41FD-EF01-E8A5-0734-64E17F20A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399032"/>
            <a:ext cx="4126375" cy="447141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Do not be bound together with unbelievers. (2 Cor. 6:14a)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Leviticus 19:19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Deuteronomy 22:10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Five questions; one answer.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Righteousness and lawlessness?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Light and darkness?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Christ with Belial?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Believer with an unbeliever?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The temple of God with idols?</a:t>
            </a:r>
          </a:p>
        </p:txBody>
      </p:sp>
    </p:spTree>
    <p:extLst>
      <p:ext uri="{BB962C8B-B14F-4D97-AF65-F5344CB8AC3E}">
        <p14:creationId xmlns:p14="http://schemas.microsoft.com/office/powerpoint/2010/main" val="1919374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F058E-9564-F87C-17D9-E06046C47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625" y="1445494"/>
            <a:ext cx="2870521" cy="437657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“We are the temple of the living God!” </a:t>
            </a:r>
            <a:br>
              <a:rPr lang="en-US" sz="2800" dirty="0"/>
            </a:br>
            <a:br>
              <a:rPr lang="en-US" sz="2800" dirty="0"/>
            </a:br>
            <a:r>
              <a:rPr lang="en-US" sz="2000" dirty="0"/>
              <a:t>(2 Corinthians 6:16b-18)</a:t>
            </a:r>
            <a:endParaRPr lang="en-US" sz="28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0727" y="0"/>
            <a:ext cx="5460987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2168" y="0"/>
            <a:ext cx="5249546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D41FD-EF01-E8A5-0734-64E17F20A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926432"/>
            <a:ext cx="4126375" cy="494401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“For we are the temple of the living God.”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Cf. 2 Peter 2:4-9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Our context is about relationship!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“I will dwell in them and walk among them...”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Leviticus 26:11-12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Ezekiel 37:26-27</a:t>
            </a:r>
          </a:p>
          <a:p>
            <a:r>
              <a:rPr lang="en-US" sz="2200" dirty="0">
                <a:solidFill>
                  <a:schemeClr val="bg1"/>
                </a:solidFill>
              </a:rPr>
              <a:t>“Come out from their midst and be separate...”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Isaiah 52:11-12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Ezekiel 20:34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2 Samuel 7:14</a:t>
            </a:r>
          </a:p>
        </p:txBody>
      </p:sp>
    </p:spTree>
    <p:extLst>
      <p:ext uri="{BB962C8B-B14F-4D97-AF65-F5344CB8AC3E}">
        <p14:creationId xmlns:p14="http://schemas.microsoft.com/office/powerpoint/2010/main" val="1827845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F058E-9564-F87C-17D9-E06046C47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625" y="1445494"/>
            <a:ext cx="2870521" cy="437657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“Let us cleanse ourselves from all defilement!” </a:t>
            </a:r>
            <a:br>
              <a:rPr lang="en-US" sz="2800" dirty="0"/>
            </a:br>
            <a:br>
              <a:rPr lang="en-US" sz="2800" dirty="0"/>
            </a:br>
            <a:r>
              <a:rPr lang="en-US" sz="2000" dirty="0"/>
              <a:t>(2 Corinthians 7:1)</a:t>
            </a:r>
            <a:endParaRPr lang="en-US" sz="28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0727" y="0"/>
            <a:ext cx="5460987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2168" y="0"/>
            <a:ext cx="5249546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D41FD-EF01-E8A5-0734-64E17F20A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926432"/>
            <a:ext cx="4126375" cy="494401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“Having these promises...”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The promise is of the presence of God!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The God who loved us and delivered us is with us!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“Let us cleanse ourselves...”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Put away the filth of the world.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Put away the relationships that might compromise our holiness.</a:t>
            </a:r>
          </a:p>
        </p:txBody>
      </p:sp>
    </p:spTree>
    <p:extLst>
      <p:ext uri="{BB962C8B-B14F-4D97-AF65-F5344CB8AC3E}">
        <p14:creationId xmlns:p14="http://schemas.microsoft.com/office/powerpoint/2010/main" val="6680978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212</Words>
  <Application>Microsoft Macintosh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Do Not Be Bound Together With Unbelievers!</vt:lpstr>
      <vt:lpstr>“Do not be bound together with unbelievers!”   (2 Corinthians 6:14-16a)</vt:lpstr>
      <vt:lpstr>“We are the temple of the living God!”   (2 Corinthians 6:16b-18)</vt:lpstr>
      <vt:lpstr>“Let us cleanse ourselves from all defilement!”   (2 Corinthians 7:1)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Not Be Bound Together With Unbelievers!</dc:title>
  <dc:creator>Sid Latham</dc:creator>
  <cp:lastModifiedBy>Sid Latham</cp:lastModifiedBy>
  <cp:revision>6</cp:revision>
  <dcterms:created xsi:type="dcterms:W3CDTF">2022-07-10T10:07:19Z</dcterms:created>
  <dcterms:modified xsi:type="dcterms:W3CDTF">2022-07-10T11:18:08Z</dcterms:modified>
</cp:coreProperties>
</file>