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8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2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7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8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24F4-703D-6140-B90E-A586040F0FEA}" type="datetimeFigureOut">
              <a:rPr lang="en-US" smtClean="0"/>
              <a:t>7/31/22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CE71-A39D-2D49-AF25-891DCF148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7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9144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photos of Wall">
            <a:extLst>
              <a:ext uri="{FF2B5EF4-FFF2-40B4-BE49-F238E27FC236}">
                <a16:creationId xmlns:a16="http://schemas.microsoft.com/office/drawing/2014/main" id="{55118910-22BE-326E-7CAF-D09B5BF12C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" r="7942"/>
          <a:stretch/>
        </p:blipFill>
        <p:spPr bwMode="auto">
          <a:xfrm>
            <a:off x="20" y="1"/>
            <a:ext cx="9143980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39F411-72C2-923B-1D9F-9A27E6825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863" y="5234320"/>
            <a:ext cx="5198489" cy="752217"/>
          </a:xfrm>
        </p:spPr>
        <p:txBody>
          <a:bodyPr anchor="b">
            <a:normAutofit/>
          </a:bodyPr>
          <a:lstStyle/>
          <a:p>
            <a:pPr algn="l"/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Building Walls Around Paradise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47B58-D40A-A29B-F667-B3776A2B5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864" y="6059086"/>
            <a:ext cx="5198489" cy="349725"/>
          </a:xfrm>
        </p:spPr>
        <p:txBody>
          <a:bodyPr anchor="t">
            <a:normAutofit/>
          </a:bodyPr>
          <a:lstStyle/>
          <a:p>
            <a:pPr algn="l"/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Ezekiel 22:30</a:t>
            </a:r>
          </a:p>
        </p:txBody>
      </p:sp>
    </p:spTree>
    <p:extLst>
      <p:ext uri="{BB962C8B-B14F-4D97-AF65-F5344CB8AC3E}">
        <p14:creationId xmlns:p14="http://schemas.microsoft.com/office/powerpoint/2010/main" val="312180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28F3BD-7564-4310-B528-888E64F87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EEE02-9B14-355F-8673-7550D9FC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7" y="609600"/>
            <a:ext cx="6411289" cy="1282459"/>
          </a:xfrm>
        </p:spPr>
        <p:txBody>
          <a:bodyPr>
            <a:normAutofit/>
          </a:bodyPr>
          <a:lstStyle/>
          <a:p>
            <a:r>
              <a:rPr lang="en-US" dirty="0"/>
              <a:t>The Need for Walls...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3D955-9DF8-0574-BAFF-1ED998F7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76" y="2147358"/>
            <a:ext cx="6411289" cy="4076394"/>
          </a:xfrm>
        </p:spPr>
        <p:txBody>
          <a:bodyPr>
            <a:normAutofit/>
          </a:bodyPr>
          <a:lstStyle/>
          <a:p>
            <a:r>
              <a:rPr lang="en-US" sz="3200" dirty="0"/>
              <a:t>Gardens need walls.</a:t>
            </a:r>
          </a:p>
          <a:p>
            <a:pPr lvl="1"/>
            <a:r>
              <a:rPr lang="en-US" dirty="0"/>
              <a:t>Genesis 2:15</a:t>
            </a:r>
          </a:p>
          <a:p>
            <a:pPr lvl="1"/>
            <a:r>
              <a:rPr lang="en-US" dirty="0"/>
              <a:t>Genesis 3:22-24</a:t>
            </a:r>
          </a:p>
          <a:p>
            <a:r>
              <a:rPr lang="en-US" sz="3200" dirty="0"/>
              <a:t>Cities need walls.</a:t>
            </a:r>
          </a:p>
          <a:p>
            <a:pPr lvl="1"/>
            <a:r>
              <a:rPr lang="en-US" dirty="0"/>
              <a:t>Ezekiel 13:4-5</a:t>
            </a:r>
          </a:p>
          <a:p>
            <a:pPr lvl="1"/>
            <a:r>
              <a:rPr lang="en-US" dirty="0"/>
              <a:t>Ezekiel 22:29-30</a:t>
            </a:r>
          </a:p>
          <a:p>
            <a:r>
              <a:rPr lang="en-US" sz="3200" dirty="0"/>
              <a:t>God is our wall.</a:t>
            </a:r>
            <a:r>
              <a:rPr lang="en-US" sz="2400" dirty="0"/>
              <a:t> (Zechariah 2:1-5)</a:t>
            </a:r>
            <a:endParaRPr lang="en-US" sz="17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AA3C4E-019E-440F-87AB-67EFA9BE6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116842" y="-2"/>
            <a:ext cx="1026164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251033 w 1364418"/>
              <a:gd name="connsiteY10" fmla="*/ 6492130 h 6858000"/>
              <a:gd name="connsiteX11" fmla="*/ 266720 w 1364418"/>
              <a:gd name="connsiteY11" fmla="*/ 6431610 h 6858000"/>
              <a:gd name="connsiteX12" fmla="*/ 310425 w 1364418"/>
              <a:gd name="connsiteY12" fmla="*/ 6379786 h 6858000"/>
              <a:gd name="connsiteX13" fmla="*/ 293648 w 1364418"/>
              <a:gd name="connsiteY13" fmla="*/ 6334727 h 6858000"/>
              <a:gd name="connsiteX14" fmla="*/ 271063 w 1364418"/>
              <a:gd name="connsiteY14" fmla="*/ 6313295 h 6858000"/>
              <a:gd name="connsiteX15" fmla="*/ 278227 w 1364418"/>
              <a:gd name="connsiteY15" fmla="*/ 6280046 h 6858000"/>
              <a:gd name="connsiteX16" fmla="*/ 281226 w 1364418"/>
              <a:gd name="connsiteY16" fmla="*/ 6272987 h 6858000"/>
              <a:gd name="connsiteX17" fmla="*/ 288000 w 1364418"/>
              <a:gd name="connsiteY17" fmla="*/ 6252834 h 6858000"/>
              <a:gd name="connsiteX18" fmla="*/ 265992 w 1364418"/>
              <a:gd name="connsiteY18" fmla="*/ 6202459 h 6858000"/>
              <a:gd name="connsiteX19" fmla="*/ 264790 w 1364418"/>
              <a:gd name="connsiteY19" fmla="*/ 6153037 h 6858000"/>
              <a:gd name="connsiteX20" fmla="*/ 280205 w 1364418"/>
              <a:gd name="connsiteY20" fmla="*/ 6078132 h 6858000"/>
              <a:gd name="connsiteX21" fmla="*/ 267592 w 1364418"/>
              <a:gd name="connsiteY21" fmla="*/ 6028119 h 6858000"/>
              <a:gd name="connsiteX22" fmla="*/ 252821 w 1364418"/>
              <a:gd name="connsiteY22" fmla="*/ 5926735 h 6858000"/>
              <a:gd name="connsiteX23" fmla="*/ 302333 w 1364418"/>
              <a:gd name="connsiteY23" fmla="*/ 5712857 h 6858000"/>
              <a:gd name="connsiteX24" fmla="*/ 332131 w 1364418"/>
              <a:gd name="connsiteY24" fmla="*/ 5660491 h 6858000"/>
              <a:gd name="connsiteX25" fmla="*/ 341254 w 1364418"/>
              <a:gd name="connsiteY25" fmla="*/ 5563435 h 6858000"/>
              <a:gd name="connsiteX26" fmla="*/ 368130 w 1364418"/>
              <a:gd name="connsiteY26" fmla="*/ 5437125 h 6858000"/>
              <a:gd name="connsiteX27" fmla="*/ 381698 w 1364418"/>
              <a:gd name="connsiteY27" fmla="*/ 5396260 h 6858000"/>
              <a:gd name="connsiteX28" fmla="*/ 397679 w 1364418"/>
              <a:gd name="connsiteY28" fmla="*/ 5330009 h 6858000"/>
              <a:gd name="connsiteX29" fmla="*/ 431172 w 1364418"/>
              <a:gd name="connsiteY29" fmla="*/ 5273739 h 6858000"/>
              <a:gd name="connsiteX30" fmla="*/ 440771 w 1364418"/>
              <a:gd name="connsiteY30" fmla="*/ 5241779 h 6858000"/>
              <a:gd name="connsiteX31" fmla="*/ 451997 w 1364418"/>
              <a:gd name="connsiteY31" fmla="*/ 5225268 h 6858000"/>
              <a:gd name="connsiteX32" fmla="*/ 453017 w 1364418"/>
              <a:gd name="connsiteY32" fmla="*/ 5217684 h 6858000"/>
              <a:gd name="connsiteX33" fmla="*/ 460358 w 1364418"/>
              <a:gd name="connsiteY33" fmla="*/ 5193377 h 6858000"/>
              <a:gd name="connsiteX34" fmla="*/ 463661 w 1364418"/>
              <a:gd name="connsiteY34" fmla="*/ 5179288 h 6858000"/>
              <a:gd name="connsiteX35" fmla="*/ 464645 w 1364418"/>
              <a:gd name="connsiteY35" fmla="*/ 5173621 h 6858000"/>
              <a:gd name="connsiteX36" fmla="*/ 460279 w 1364418"/>
              <a:gd name="connsiteY36" fmla="*/ 5159961 h 6858000"/>
              <a:gd name="connsiteX37" fmla="*/ 466956 w 1364418"/>
              <a:gd name="connsiteY37" fmla="*/ 5144295 h 6858000"/>
              <a:gd name="connsiteX38" fmla="*/ 463889 w 1364418"/>
              <a:gd name="connsiteY38" fmla="*/ 5125185 h 6858000"/>
              <a:gd name="connsiteX39" fmla="*/ 470719 w 1364418"/>
              <a:gd name="connsiteY39" fmla="*/ 5121884 h 6858000"/>
              <a:gd name="connsiteX40" fmla="*/ 477755 w 1364418"/>
              <a:gd name="connsiteY40" fmla="*/ 5067850 h 6858000"/>
              <a:gd name="connsiteX41" fmla="*/ 480486 w 1364418"/>
              <a:gd name="connsiteY41" fmla="*/ 5060861 h 6858000"/>
              <a:gd name="connsiteX42" fmla="*/ 477190 w 1364418"/>
              <a:gd name="connsiteY42" fmla="*/ 5034192 h 6858000"/>
              <a:gd name="connsiteX43" fmla="*/ 478744 w 1364418"/>
              <a:gd name="connsiteY43" fmla="*/ 4993030 h 6858000"/>
              <a:gd name="connsiteX44" fmla="*/ 485653 w 1364418"/>
              <a:gd name="connsiteY44" fmla="*/ 4946844 h 6858000"/>
              <a:gd name="connsiteX45" fmla="*/ 481509 w 1364418"/>
              <a:gd name="connsiteY45" fmla="*/ 4932692 h 6858000"/>
              <a:gd name="connsiteX46" fmla="*/ 496912 w 1364418"/>
              <a:gd name="connsiteY46" fmla="*/ 4858827 h 6858000"/>
              <a:gd name="connsiteX47" fmla="*/ 502815 w 1364418"/>
              <a:gd name="connsiteY47" fmla="*/ 4821170 h 6858000"/>
              <a:gd name="connsiteX48" fmla="*/ 507548 w 1364418"/>
              <a:gd name="connsiteY48" fmla="*/ 4780965 h 6858000"/>
              <a:gd name="connsiteX49" fmla="*/ 508841 w 1364418"/>
              <a:gd name="connsiteY49" fmla="*/ 4750867 h 6858000"/>
              <a:gd name="connsiteX50" fmla="*/ 506648 w 1364418"/>
              <a:gd name="connsiteY50" fmla="*/ 4690749 h 6858000"/>
              <a:gd name="connsiteX51" fmla="*/ 502128 w 1364418"/>
              <a:gd name="connsiteY51" fmla="*/ 4584173 h 6858000"/>
              <a:gd name="connsiteX52" fmla="*/ 497211 w 1364418"/>
              <a:gd name="connsiteY52" fmla="*/ 4444346 h 6858000"/>
              <a:gd name="connsiteX53" fmla="*/ 493776 w 1364418"/>
              <a:gd name="connsiteY53" fmla="*/ 4375228 h 6858000"/>
              <a:gd name="connsiteX54" fmla="*/ 474429 w 1364418"/>
              <a:gd name="connsiteY54" fmla="*/ 4214165 h 6858000"/>
              <a:gd name="connsiteX55" fmla="*/ 478502 w 1364418"/>
              <a:gd name="connsiteY55" fmla="*/ 4090296 h 6858000"/>
              <a:gd name="connsiteX56" fmla="*/ 463758 w 1364418"/>
              <a:gd name="connsiteY56" fmla="*/ 4033999 h 6858000"/>
              <a:gd name="connsiteX57" fmla="*/ 464907 w 1364418"/>
              <a:gd name="connsiteY57" fmla="*/ 4031933 h 6858000"/>
              <a:gd name="connsiteX58" fmla="*/ 463483 w 1364418"/>
              <a:gd name="connsiteY58" fmla="*/ 4013953 h 6858000"/>
              <a:gd name="connsiteX59" fmla="*/ 449778 w 1364418"/>
              <a:gd name="connsiteY59" fmla="*/ 3974753 h 6858000"/>
              <a:gd name="connsiteX60" fmla="*/ 451376 w 1364418"/>
              <a:gd name="connsiteY60" fmla="*/ 3969950 h 6858000"/>
              <a:gd name="connsiteX61" fmla="*/ 444798 w 1364418"/>
              <a:gd name="connsiteY61" fmla="*/ 3933779 h 6858000"/>
              <a:gd name="connsiteX62" fmla="*/ 446129 w 1364418"/>
              <a:gd name="connsiteY62" fmla="*/ 3933093 h 6858000"/>
              <a:gd name="connsiteX63" fmla="*/ 450483 w 1364418"/>
              <a:gd name="connsiteY63" fmla="*/ 3922082 h 6858000"/>
              <a:gd name="connsiteX64" fmla="*/ 455561 w 1364418"/>
              <a:gd name="connsiteY64" fmla="*/ 3901461 h 6858000"/>
              <a:gd name="connsiteX65" fmla="*/ 478155 w 1364418"/>
              <a:gd name="connsiteY65" fmla="*/ 3813873 h 6858000"/>
              <a:gd name="connsiteX66" fmla="*/ 477580 w 1364418"/>
              <a:gd name="connsiteY66" fmla="*/ 3806161 h 6858000"/>
              <a:gd name="connsiteX67" fmla="*/ 477887 w 1364418"/>
              <a:gd name="connsiteY67" fmla="*/ 3805957 h 6858000"/>
              <a:gd name="connsiteX68" fmla="*/ 477914 w 1364418"/>
              <a:gd name="connsiteY68" fmla="*/ 3797724 h 6858000"/>
              <a:gd name="connsiteX69" fmla="*/ 476529 w 1364418"/>
              <a:gd name="connsiteY69" fmla="*/ 3792098 h 6858000"/>
              <a:gd name="connsiteX70" fmla="*/ 475413 w 1364418"/>
              <a:gd name="connsiteY70" fmla="*/ 3777135 h 6858000"/>
              <a:gd name="connsiteX71" fmla="*/ 477146 w 1364418"/>
              <a:gd name="connsiteY71" fmla="*/ 3771656 h 6858000"/>
              <a:gd name="connsiteX72" fmla="*/ 480889 w 1364418"/>
              <a:gd name="connsiteY72" fmla="*/ 3769007 h 6858000"/>
              <a:gd name="connsiteX73" fmla="*/ 480355 w 1364418"/>
              <a:gd name="connsiteY73" fmla="*/ 3767709 h 6858000"/>
              <a:gd name="connsiteX74" fmla="*/ 489051 w 1364418"/>
              <a:gd name="connsiteY74" fmla="*/ 3738082 h 6858000"/>
              <a:gd name="connsiteX75" fmla="*/ 496397 w 1364418"/>
              <a:gd name="connsiteY75" fmla="*/ 3673397 h 6858000"/>
              <a:gd name="connsiteX76" fmla="*/ 495693 w 1364418"/>
              <a:gd name="connsiteY76" fmla="*/ 3637109 h 6858000"/>
              <a:gd name="connsiteX77" fmla="*/ 499136 w 1364418"/>
              <a:gd name="connsiteY77" fmla="*/ 3536883 h 6858000"/>
              <a:gd name="connsiteX78" fmla="*/ 506674 w 1364418"/>
              <a:gd name="connsiteY78" fmla="*/ 3435652 h 6858000"/>
              <a:gd name="connsiteX79" fmla="*/ 508345 w 1364418"/>
              <a:gd name="connsiteY79" fmla="*/ 3307769 h 6858000"/>
              <a:gd name="connsiteX80" fmla="*/ 525908 w 1364418"/>
              <a:gd name="connsiteY80" fmla="*/ 3250522 h 6858000"/>
              <a:gd name="connsiteX81" fmla="*/ 526333 w 1364418"/>
              <a:gd name="connsiteY81" fmla="*/ 3229163 h 6858000"/>
              <a:gd name="connsiteX82" fmla="*/ 528156 w 1364418"/>
              <a:gd name="connsiteY82" fmla="*/ 3217217 h 6858000"/>
              <a:gd name="connsiteX83" fmla="*/ 514991 w 1364418"/>
              <a:gd name="connsiteY83" fmla="*/ 3183755 h 6858000"/>
              <a:gd name="connsiteX84" fmla="*/ 515492 w 1364418"/>
              <a:gd name="connsiteY84" fmla="*/ 3178642 h 6858000"/>
              <a:gd name="connsiteX85" fmla="*/ 503092 w 1364418"/>
              <a:gd name="connsiteY85" fmla="*/ 3158586 h 6858000"/>
              <a:gd name="connsiteX86" fmla="*/ 488277 w 1364418"/>
              <a:gd name="connsiteY86" fmla="*/ 3129034 h 6858000"/>
              <a:gd name="connsiteX87" fmla="*/ 488942 w 1364418"/>
              <a:gd name="connsiteY87" fmla="*/ 3126682 h 6858000"/>
              <a:gd name="connsiteX88" fmla="*/ 479810 w 1364418"/>
              <a:gd name="connsiteY88" fmla="*/ 3114519 h 6858000"/>
              <a:gd name="connsiteX89" fmla="*/ 466419 w 1364418"/>
              <a:gd name="connsiteY89" fmla="*/ 3106272 h 6858000"/>
              <a:gd name="connsiteX90" fmla="*/ 439149 w 1364418"/>
              <a:gd name="connsiteY90" fmla="*/ 2958185 h 6858000"/>
              <a:gd name="connsiteX91" fmla="*/ 381763 w 1364418"/>
              <a:gd name="connsiteY91" fmla="*/ 2762989 h 6858000"/>
              <a:gd name="connsiteX92" fmla="*/ 330681 w 1364418"/>
              <a:gd name="connsiteY92" fmla="*/ 2554718 h 6858000"/>
              <a:gd name="connsiteX93" fmla="*/ 310775 w 1364418"/>
              <a:gd name="connsiteY93" fmla="*/ 2485734 h 6858000"/>
              <a:gd name="connsiteX94" fmla="*/ 301498 w 1364418"/>
              <a:gd name="connsiteY94" fmla="*/ 2447068 h 6858000"/>
              <a:gd name="connsiteX95" fmla="*/ 288459 w 1364418"/>
              <a:gd name="connsiteY95" fmla="*/ 2425819 h 6858000"/>
              <a:gd name="connsiteX96" fmla="*/ 294458 w 1364418"/>
              <a:gd name="connsiteY96" fmla="*/ 2402874 h 6858000"/>
              <a:gd name="connsiteX97" fmla="*/ 297070 w 1364418"/>
              <a:gd name="connsiteY97" fmla="*/ 2381443 h 6858000"/>
              <a:gd name="connsiteX98" fmla="*/ 273399 w 1364418"/>
              <a:gd name="connsiteY98" fmla="*/ 2261920 h 6858000"/>
              <a:gd name="connsiteX99" fmla="*/ 263286 w 1364418"/>
              <a:gd name="connsiteY99" fmla="*/ 2195378 h 6858000"/>
              <a:gd name="connsiteX100" fmla="*/ 247503 w 1364418"/>
              <a:gd name="connsiteY100" fmla="*/ 2155135 h 6858000"/>
              <a:gd name="connsiteX101" fmla="*/ 244961 w 1364418"/>
              <a:gd name="connsiteY101" fmla="*/ 2118008 h 6858000"/>
              <a:gd name="connsiteX102" fmla="*/ 245954 w 1364418"/>
              <a:gd name="connsiteY102" fmla="*/ 2050531 h 6858000"/>
              <a:gd name="connsiteX103" fmla="*/ 237760 w 1364418"/>
              <a:gd name="connsiteY103" fmla="*/ 1963269 h 6858000"/>
              <a:gd name="connsiteX104" fmla="*/ 218938 w 1364418"/>
              <a:gd name="connsiteY104" fmla="*/ 1906352 h 6858000"/>
              <a:gd name="connsiteX105" fmla="*/ 195495 w 1364418"/>
              <a:gd name="connsiteY105" fmla="*/ 1861531 h 6858000"/>
              <a:gd name="connsiteX106" fmla="*/ 149294 w 1364418"/>
              <a:gd name="connsiteY106" fmla="*/ 1732919 h 6858000"/>
              <a:gd name="connsiteX107" fmla="*/ 121605 w 1364418"/>
              <a:gd name="connsiteY107" fmla="*/ 1663540 h 6858000"/>
              <a:gd name="connsiteX108" fmla="*/ 120731 w 1364418"/>
              <a:gd name="connsiteY108" fmla="*/ 1615777 h 6858000"/>
              <a:gd name="connsiteX109" fmla="*/ 101526 w 1364418"/>
              <a:gd name="connsiteY109" fmla="*/ 1563678 h 6858000"/>
              <a:gd name="connsiteX110" fmla="*/ 114606 w 1364418"/>
              <a:gd name="connsiteY110" fmla="*/ 1519474 h 6858000"/>
              <a:gd name="connsiteX111" fmla="*/ 107348 w 1364418"/>
              <a:gd name="connsiteY111" fmla="*/ 1477995 h 6858000"/>
              <a:gd name="connsiteX112" fmla="*/ 93433 w 1364418"/>
              <a:gd name="connsiteY112" fmla="*/ 1373769 h 6858000"/>
              <a:gd name="connsiteX113" fmla="*/ 101740 w 1364418"/>
              <a:gd name="connsiteY113" fmla="*/ 1307086 h 6858000"/>
              <a:gd name="connsiteX114" fmla="*/ 102928 w 1364418"/>
              <a:gd name="connsiteY114" fmla="*/ 1189033 h 6858000"/>
              <a:gd name="connsiteX115" fmla="*/ 107613 w 1364418"/>
              <a:gd name="connsiteY115" fmla="*/ 1168288 h 6858000"/>
              <a:gd name="connsiteX116" fmla="*/ 99895 w 1364418"/>
              <a:gd name="connsiteY116" fmla="*/ 1142577 h 6858000"/>
              <a:gd name="connsiteX117" fmla="*/ 89201 w 1364418"/>
              <a:gd name="connsiteY117" fmla="*/ 1088484 h 6858000"/>
              <a:gd name="connsiteX118" fmla="*/ 77937 w 1364418"/>
              <a:gd name="connsiteY118" fmla="*/ 1016103 h 6858000"/>
              <a:gd name="connsiteX119" fmla="*/ 79393 w 1364418"/>
              <a:gd name="connsiteY119" fmla="*/ 954054 h 6858000"/>
              <a:gd name="connsiteX120" fmla="*/ 90309 w 1364418"/>
              <a:gd name="connsiteY120" fmla="*/ 921368 h 6858000"/>
              <a:gd name="connsiteX121" fmla="*/ 74258 w 1364418"/>
              <a:gd name="connsiteY121" fmla="*/ 896999 h 6858000"/>
              <a:gd name="connsiteX122" fmla="*/ 43666 w 1364418"/>
              <a:gd name="connsiteY122" fmla="*/ 821517 h 6858000"/>
              <a:gd name="connsiteX123" fmla="*/ 22616 w 1364418"/>
              <a:gd name="connsiteY123" fmla="*/ 751353 h 6858000"/>
              <a:gd name="connsiteX124" fmla="*/ 22174 w 1364418"/>
              <a:gd name="connsiteY124" fmla="*/ 721230 h 6858000"/>
              <a:gd name="connsiteX125" fmla="*/ 7845 w 1364418"/>
              <a:gd name="connsiteY125" fmla="*/ 681659 h 6858000"/>
              <a:gd name="connsiteX126" fmla="*/ 31306 w 1364418"/>
              <a:gd name="connsiteY126" fmla="*/ 619315 h 6858000"/>
              <a:gd name="connsiteX127" fmla="*/ 15184 w 1364418"/>
              <a:gd name="connsiteY127" fmla="*/ 585934 h 6858000"/>
              <a:gd name="connsiteX128" fmla="*/ 22258 w 1364418"/>
              <a:gd name="connsiteY128" fmla="*/ 538948 h 6858000"/>
              <a:gd name="connsiteX129" fmla="*/ 26166 w 1364418"/>
              <a:gd name="connsiteY129" fmla="*/ 525163 h 6858000"/>
              <a:gd name="connsiteX130" fmla="*/ 52290 w 1364418"/>
              <a:gd name="connsiteY130" fmla="*/ 446567 h 6858000"/>
              <a:gd name="connsiteX131" fmla="*/ 51538 w 1364418"/>
              <a:gd name="connsiteY131" fmla="*/ 393828 h 6858000"/>
              <a:gd name="connsiteX132" fmla="*/ 51368 w 1364418"/>
              <a:gd name="connsiteY132" fmla="*/ 353137 h 6858000"/>
              <a:gd name="connsiteX133" fmla="*/ 55970 w 1364418"/>
              <a:gd name="connsiteY133" fmla="*/ 321428 h 6858000"/>
              <a:gd name="connsiteX134" fmla="*/ 57061 w 1364418"/>
              <a:gd name="connsiteY134" fmla="*/ 275771 h 6858000"/>
              <a:gd name="connsiteX135" fmla="*/ 74088 w 1364418"/>
              <a:gd name="connsiteY135" fmla="*/ 212860 h 6858000"/>
              <a:gd name="connsiteX136" fmla="*/ 65798 w 1364418"/>
              <a:gd name="connsiteY136" fmla="*/ 144983 h 6858000"/>
              <a:gd name="connsiteX137" fmla="*/ 78082 w 1364418"/>
              <a:gd name="connsiteY137" fmla="*/ 55288 h 6858000"/>
              <a:gd name="connsiteX138" fmla="*/ 37636 w 1364418"/>
              <a:gd name="connsiteY138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251033 w 1364418"/>
              <a:gd name="connsiteY9" fmla="*/ 6492130 h 6858000"/>
              <a:gd name="connsiteX10" fmla="*/ 266720 w 1364418"/>
              <a:gd name="connsiteY10" fmla="*/ 6431610 h 6858000"/>
              <a:gd name="connsiteX11" fmla="*/ 310425 w 1364418"/>
              <a:gd name="connsiteY11" fmla="*/ 6379786 h 6858000"/>
              <a:gd name="connsiteX12" fmla="*/ 293648 w 1364418"/>
              <a:gd name="connsiteY12" fmla="*/ 6334727 h 6858000"/>
              <a:gd name="connsiteX13" fmla="*/ 271063 w 1364418"/>
              <a:gd name="connsiteY13" fmla="*/ 6313295 h 6858000"/>
              <a:gd name="connsiteX14" fmla="*/ 278227 w 1364418"/>
              <a:gd name="connsiteY14" fmla="*/ 6280046 h 6858000"/>
              <a:gd name="connsiteX15" fmla="*/ 281226 w 1364418"/>
              <a:gd name="connsiteY15" fmla="*/ 6272987 h 6858000"/>
              <a:gd name="connsiteX16" fmla="*/ 288000 w 1364418"/>
              <a:gd name="connsiteY16" fmla="*/ 6252834 h 6858000"/>
              <a:gd name="connsiteX17" fmla="*/ 265992 w 1364418"/>
              <a:gd name="connsiteY17" fmla="*/ 6202459 h 6858000"/>
              <a:gd name="connsiteX18" fmla="*/ 264790 w 1364418"/>
              <a:gd name="connsiteY18" fmla="*/ 6153037 h 6858000"/>
              <a:gd name="connsiteX19" fmla="*/ 280205 w 1364418"/>
              <a:gd name="connsiteY19" fmla="*/ 6078132 h 6858000"/>
              <a:gd name="connsiteX20" fmla="*/ 267592 w 1364418"/>
              <a:gd name="connsiteY20" fmla="*/ 6028119 h 6858000"/>
              <a:gd name="connsiteX21" fmla="*/ 252821 w 1364418"/>
              <a:gd name="connsiteY21" fmla="*/ 5926735 h 6858000"/>
              <a:gd name="connsiteX22" fmla="*/ 302333 w 1364418"/>
              <a:gd name="connsiteY22" fmla="*/ 5712857 h 6858000"/>
              <a:gd name="connsiteX23" fmla="*/ 332131 w 1364418"/>
              <a:gd name="connsiteY23" fmla="*/ 5660491 h 6858000"/>
              <a:gd name="connsiteX24" fmla="*/ 341254 w 1364418"/>
              <a:gd name="connsiteY24" fmla="*/ 5563435 h 6858000"/>
              <a:gd name="connsiteX25" fmla="*/ 368130 w 1364418"/>
              <a:gd name="connsiteY25" fmla="*/ 5437125 h 6858000"/>
              <a:gd name="connsiteX26" fmla="*/ 381698 w 1364418"/>
              <a:gd name="connsiteY26" fmla="*/ 5396260 h 6858000"/>
              <a:gd name="connsiteX27" fmla="*/ 397679 w 1364418"/>
              <a:gd name="connsiteY27" fmla="*/ 5330009 h 6858000"/>
              <a:gd name="connsiteX28" fmla="*/ 431172 w 1364418"/>
              <a:gd name="connsiteY28" fmla="*/ 5273739 h 6858000"/>
              <a:gd name="connsiteX29" fmla="*/ 440771 w 1364418"/>
              <a:gd name="connsiteY29" fmla="*/ 5241779 h 6858000"/>
              <a:gd name="connsiteX30" fmla="*/ 451997 w 1364418"/>
              <a:gd name="connsiteY30" fmla="*/ 5225268 h 6858000"/>
              <a:gd name="connsiteX31" fmla="*/ 453017 w 1364418"/>
              <a:gd name="connsiteY31" fmla="*/ 5217684 h 6858000"/>
              <a:gd name="connsiteX32" fmla="*/ 460358 w 1364418"/>
              <a:gd name="connsiteY32" fmla="*/ 5193377 h 6858000"/>
              <a:gd name="connsiteX33" fmla="*/ 463661 w 1364418"/>
              <a:gd name="connsiteY33" fmla="*/ 5179288 h 6858000"/>
              <a:gd name="connsiteX34" fmla="*/ 464645 w 1364418"/>
              <a:gd name="connsiteY34" fmla="*/ 5173621 h 6858000"/>
              <a:gd name="connsiteX35" fmla="*/ 460279 w 1364418"/>
              <a:gd name="connsiteY35" fmla="*/ 5159961 h 6858000"/>
              <a:gd name="connsiteX36" fmla="*/ 466956 w 1364418"/>
              <a:gd name="connsiteY36" fmla="*/ 5144295 h 6858000"/>
              <a:gd name="connsiteX37" fmla="*/ 463889 w 1364418"/>
              <a:gd name="connsiteY37" fmla="*/ 5125185 h 6858000"/>
              <a:gd name="connsiteX38" fmla="*/ 470719 w 1364418"/>
              <a:gd name="connsiteY38" fmla="*/ 5121884 h 6858000"/>
              <a:gd name="connsiteX39" fmla="*/ 477755 w 1364418"/>
              <a:gd name="connsiteY39" fmla="*/ 5067850 h 6858000"/>
              <a:gd name="connsiteX40" fmla="*/ 480486 w 1364418"/>
              <a:gd name="connsiteY40" fmla="*/ 5060861 h 6858000"/>
              <a:gd name="connsiteX41" fmla="*/ 477190 w 1364418"/>
              <a:gd name="connsiteY41" fmla="*/ 5034192 h 6858000"/>
              <a:gd name="connsiteX42" fmla="*/ 478744 w 1364418"/>
              <a:gd name="connsiteY42" fmla="*/ 4993030 h 6858000"/>
              <a:gd name="connsiteX43" fmla="*/ 485653 w 1364418"/>
              <a:gd name="connsiteY43" fmla="*/ 4946844 h 6858000"/>
              <a:gd name="connsiteX44" fmla="*/ 481509 w 1364418"/>
              <a:gd name="connsiteY44" fmla="*/ 4932692 h 6858000"/>
              <a:gd name="connsiteX45" fmla="*/ 496912 w 1364418"/>
              <a:gd name="connsiteY45" fmla="*/ 4858827 h 6858000"/>
              <a:gd name="connsiteX46" fmla="*/ 502815 w 1364418"/>
              <a:gd name="connsiteY46" fmla="*/ 4821170 h 6858000"/>
              <a:gd name="connsiteX47" fmla="*/ 507548 w 1364418"/>
              <a:gd name="connsiteY47" fmla="*/ 4780965 h 6858000"/>
              <a:gd name="connsiteX48" fmla="*/ 508841 w 1364418"/>
              <a:gd name="connsiteY48" fmla="*/ 4750867 h 6858000"/>
              <a:gd name="connsiteX49" fmla="*/ 506648 w 1364418"/>
              <a:gd name="connsiteY49" fmla="*/ 4690749 h 6858000"/>
              <a:gd name="connsiteX50" fmla="*/ 502128 w 1364418"/>
              <a:gd name="connsiteY50" fmla="*/ 4584173 h 6858000"/>
              <a:gd name="connsiteX51" fmla="*/ 497211 w 1364418"/>
              <a:gd name="connsiteY51" fmla="*/ 4444346 h 6858000"/>
              <a:gd name="connsiteX52" fmla="*/ 493776 w 1364418"/>
              <a:gd name="connsiteY52" fmla="*/ 4375228 h 6858000"/>
              <a:gd name="connsiteX53" fmla="*/ 474429 w 1364418"/>
              <a:gd name="connsiteY53" fmla="*/ 4214165 h 6858000"/>
              <a:gd name="connsiteX54" fmla="*/ 478502 w 1364418"/>
              <a:gd name="connsiteY54" fmla="*/ 4090296 h 6858000"/>
              <a:gd name="connsiteX55" fmla="*/ 463758 w 1364418"/>
              <a:gd name="connsiteY55" fmla="*/ 4033999 h 6858000"/>
              <a:gd name="connsiteX56" fmla="*/ 464907 w 1364418"/>
              <a:gd name="connsiteY56" fmla="*/ 4031933 h 6858000"/>
              <a:gd name="connsiteX57" fmla="*/ 463483 w 1364418"/>
              <a:gd name="connsiteY57" fmla="*/ 4013953 h 6858000"/>
              <a:gd name="connsiteX58" fmla="*/ 449778 w 1364418"/>
              <a:gd name="connsiteY58" fmla="*/ 3974753 h 6858000"/>
              <a:gd name="connsiteX59" fmla="*/ 451376 w 1364418"/>
              <a:gd name="connsiteY59" fmla="*/ 3969950 h 6858000"/>
              <a:gd name="connsiteX60" fmla="*/ 444798 w 1364418"/>
              <a:gd name="connsiteY60" fmla="*/ 3933779 h 6858000"/>
              <a:gd name="connsiteX61" fmla="*/ 446129 w 1364418"/>
              <a:gd name="connsiteY61" fmla="*/ 3933093 h 6858000"/>
              <a:gd name="connsiteX62" fmla="*/ 450483 w 1364418"/>
              <a:gd name="connsiteY62" fmla="*/ 3922082 h 6858000"/>
              <a:gd name="connsiteX63" fmla="*/ 455561 w 1364418"/>
              <a:gd name="connsiteY63" fmla="*/ 3901461 h 6858000"/>
              <a:gd name="connsiteX64" fmla="*/ 478155 w 1364418"/>
              <a:gd name="connsiteY64" fmla="*/ 3813873 h 6858000"/>
              <a:gd name="connsiteX65" fmla="*/ 477580 w 1364418"/>
              <a:gd name="connsiteY65" fmla="*/ 3806161 h 6858000"/>
              <a:gd name="connsiteX66" fmla="*/ 477887 w 1364418"/>
              <a:gd name="connsiteY66" fmla="*/ 3805957 h 6858000"/>
              <a:gd name="connsiteX67" fmla="*/ 477914 w 1364418"/>
              <a:gd name="connsiteY67" fmla="*/ 3797724 h 6858000"/>
              <a:gd name="connsiteX68" fmla="*/ 476529 w 1364418"/>
              <a:gd name="connsiteY68" fmla="*/ 3792098 h 6858000"/>
              <a:gd name="connsiteX69" fmla="*/ 475413 w 1364418"/>
              <a:gd name="connsiteY69" fmla="*/ 3777135 h 6858000"/>
              <a:gd name="connsiteX70" fmla="*/ 477146 w 1364418"/>
              <a:gd name="connsiteY70" fmla="*/ 3771656 h 6858000"/>
              <a:gd name="connsiteX71" fmla="*/ 480889 w 1364418"/>
              <a:gd name="connsiteY71" fmla="*/ 3769007 h 6858000"/>
              <a:gd name="connsiteX72" fmla="*/ 480355 w 1364418"/>
              <a:gd name="connsiteY72" fmla="*/ 3767709 h 6858000"/>
              <a:gd name="connsiteX73" fmla="*/ 489051 w 1364418"/>
              <a:gd name="connsiteY73" fmla="*/ 3738082 h 6858000"/>
              <a:gd name="connsiteX74" fmla="*/ 496397 w 1364418"/>
              <a:gd name="connsiteY74" fmla="*/ 3673397 h 6858000"/>
              <a:gd name="connsiteX75" fmla="*/ 495693 w 1364418"/>
              <a:gd name="connsiteY75" fmla="*/ 3637109 h 6858000"/>
              <a:gd name="connsiteX76" fmla="*/ 499136 w 1364418"/>
              <a:gd name="connsiteY76" fmla="*/ 3536883 h 6858000"/>
              <a:gd name="connsiteX77" fmla="*/ 506674 w 1364418"/>
              <a:gd name="connsiteY77" fmla="*/ 3435652 h 6858000"/>
              <a:gd name="connsiteX78" fmla="*/ 508345 w 1364418"/>
              <a:gd name="connsiteY78" fmla="*/ 3307769 h 6858000"/>
              <a:gd name="connsiteX79" fmla="*/ 525908 w 1364418"/>
              <a:gd name="connsiteY79" fmla="*/ 3250522 h 6858000"/>
              <a:gd name="connsiteX80" fmla="*/ 526333 w 1364418"/>
              <a:gd name="connsiteY80" fmla="*/ 3229163 h 6858000"/>
              <a:gd name="connsiteX81" fmla="*/ 528156 w 1364418"/>
              <a:gd name="connsiteY81" fmla="*/ 3217217 h 6858000"/>
              <a:gd name="connsiteX82" fmla="*/ 514991 w 1364418"/>
              <a:gd name="connsiteY82" fmla="*/ 3183755 h 6858000"/>
              <a:gd name="connsiteX83" fmla="*/ 515492 w 1364418"/>
              <a:gd name="connsiteY83" fmla="*/ 3178642 h 6858000"/>
              <a:gd name="connsiteX84" fmla="*/ 503092 w 1364418"/>
              <a:gd name="connsiteY84" fmla="*/ 3158586 h 6858000"/>
              <a:gd name="connsiteX85" fmla="*/ 488277 w 1364418"/>
              <a:gd name="connsiteY85" fmla="*/ 3129034 h 6858000"/>
              <a:gd name="connsiteX86" fmla="*/ 488942 w 1364418"/>
              <a:gd name="connsiteY86" fmla="*/ 3126682 h 6858000"/>
              <a:gd name="connsiteX87" fmla="*/ 479810 w 1364418"/>
              <a:gd name="connsiteY87" fmla="*/ 3114519 h 6858000"/>
              <a:gd name="connsiteX88" fmla="*/ 466419 w 1364418"/>
              <a:gd name="connsiteY88" fmla="*/ 3106272 h 6858000"/>
              <a:gd name="connsiteX89" fmla="*/ 439149 w 1364418"/>
              <a:gd name="connsiteY89" fmla="*/ 2958185 h 6858000"/>
              <a:gd name="connsiteX90" fmla="*/ 381763 w 1364418"/>
              <a:gd name="connsiteY90" fmla="*/ 2762989 h 6858000"/>
              <a:gd name="connsiteX91" fmla="*/ 330681 w 1364418"/>
              <a:gd name="connsiteY91" fmla="*/ 2554718 h 6858000"/>
              <a:gd name="connsiteX92" fmla="*/ 310775 w 1364418"/>
              <a:gd name="connsiteY92" fmla="*/ 2485734 h 6858000"/>
              <a:gd name="connsiteX93" fmla="*/ 301498 w 1364418"/>
              <a:gd name="connsiteY93" fmla="*/ 2447068 h 6858000"/>
              <a:gd name="connsiteX94" fmla="*/ 288459 w 1364418"/>
              <a:gd name="connsiteY94" fmla="*/ 2425819 h 6858000"/>
              <a:gd name="connsiteX95" fmla="*/ 294458 w 1364418"/>
              <a:gd name="connsiteY95" fmla="*/ 2402874 h 6858000"/>
              <a:gd name="connsiteX96" fmla="*/ 297070 w 1364418"/>
              <a:gd name="connsiteY96" fmla="*/ 2381443 h 6858000"/>
              <a:gd name="connsiteX97" fmla="*/ 273399 w 1364418"/>
              <a:gd name="connsiteY97" fmla="*/ 2261920 h 6858000"/>
              <a:gd name="connsiteX98" fmla="*/ 263286 w 1364418"/>
              <a:gd name="connsiteY98" fmla="*/ 2195378 h 6858000"/>
              <a:gd name="connsiteX99" fmla="*/ 247503 w 1364418"/>
              <a:gd name="connsiteY99" fmla="*/ 2155135 h 6858000"/>
              <a:gd name="connsiteX100" fmla="*/ 244961 w 1364418"/>
              <a:gd name="connsiteY100" fmla="*/ 2118008 h 6858000"/>
              <a:gd name="connsiteX101" fmla="*/ 245954 w 1364418"/>
              <a:gd name="connsiteY101" fmla="*/ 2050531 h 6858000"/>
              <a:gd name="connsiteX102" fmla="*/ 237760 w 1364418"/>
              <a:gd name="connsiteY102" fmla="*/ 1963269 h 6858000"/>
              <a:gd name="connsiteX103" fmla="*/ 218938 w 1364418"/>
              <a:gd name="connsiteY103" fmla="*/ 1906352 h 6858000"/>
              <a:gd name="connsiteX104" fmla="*/ 195495 w 1364418"/>
              <a:gd name="connsiteY104" fmla="*/ 1861531 h 6858000"/>
              <a:gd name="connsiteX105" fmla="*/ 149294 w 1364418"/>
              <a:gd name="connsiteY105" fmla="*/ 1732919 h 6858000"/>
              <a:gd name="connsiteX106" fmla="*/ 121605 w 1364418"/>
              <a:gd name="connsiteY106" fmla="*/ 1663540 h 6858000"/>
              <a:gd name="connsiteX107" fmla="*/ 120731 w 1364418"/>
              <a:gd name="connsiteY107" fmla="*/ 1615777 h 6858000"/>
              <a:gd name="connsiteX108" fmla="*/ 101526 w 1364418"/>
              <a:gd name="connsiteY108" fmla="*/ 1563678 h 6858000"/>
              <a:gd name="connsiteX109" fmla="*/ 114606 w 1364418"/>
              <a:gd name="connsiteY109" fmla="*/ 1519474 h 6858000"/>
              <a:gd name="connsiteX110" fmla="*/ 107348 w 1364418"/>
              <a:gd name="connsiteY110" fmla="*/ 1477995 h 6858000"/>
              <a:gd name="connsiteX111" fmla="*/ 93433 w 1364418"/>
              <a:gd name="connsiteY111" fmla="*/ 1373769 h 6858000"/>
              <a:gd name="connsiteX112" fmla="*/ 101740 w 1364418"/>
              <a:gd name="connsiteY112" fmla="*/ 1307086 h 6858000"/>
              <a:gd name="connsiteX113" fmla="*/ 102928 w 1364418"/>
              <a:gd name="connsiteY113" fmla="*/ 1189033 h 6858000"/>
              <a:gd name="connsiteX114" fmla="*/ 107613 w 1364418"/>
              <a:gd name="connsiteY114" fmla="*/ 1168288 h 6858000"/>
              <a:gd name="connsiteX115" fmla="*/ 99895 w 1364418"/>
              <a:gd name="connsiteY115" fmla="*/ 1142577 h 6858000"/>
              <a:gd name="connsiteX116" fmla="*/ 89201 w 1364418"/>
              <a:gd name="connsiteY116" fmla="*/ 1088484 h 6858000"/>
              <a:gd name="connsiteX117" fmla="*/ 77937 w 1364418"/>
              <a:gd name="connsiteY117" fmla="*/ 1016103 h 6858000"/>
              <a:gd name="connsiteX118" fmla="*/ 79393 w 1364418"/>
              <a:gd name="connsiteY118" fmla="*/ 954054 h 6858000"/>
              <a:gd name="connsiteX119" fmla="*/ 90309 w 1364418"/>
              <a:gd name="connsiteY119" fmla="*/ 921368 h 6858000"/>
              <a:gd name="connsiteX120" fmla="*/ 74258 w 1364418"/>
              <a:gd name="connsiteY120" fmla="*/ 896999 h 6858000"/>
              <a:gd name="connsiteX121" fmla="*/ 43666 w 1364418"/>
              <a:gd name="connsiteY121" fmla="*/ 821517 h 6858000"/>
              <a:gd name="connsiteX122" fmla="*/ 22616 w 1364418"/>
              <a:gd name="connsiteY122" fmla="*/ 751353 h 6858000"/>
              <a:gd name="connsiteX123" fmla="*/ 22174 w 1364418"/>
              <a:gd name="connsiteY123" fmla="*/ 721230 h 6858000"/>
              <a:gd name="connsiteX124" fmla="*/ 7845 w 1364418"/>
              <a:gd name="connsiteY124" fmla="*/ 681659 h 6858000"/>
              <a:gd name="connsiteX125" fmla="*/ 31306 w 1364418"/>
              <a:gd name="connsiteY125" fmla="*/ 619315 h 6858000"/>
              <a:gd name="connsiteX126" fmla="*/ 15184 w 1364418"/>
              <a:gd name="connsiteY126" fmla="*/ 585934 h 6858000"/>
              <a:gd name="connsiteX127" fmla="*/ 22258 w 1364418"/>
              <a:gd name="connsiteY127" fmla="*/ 538948 h 6858000"/>
              <a:gd name="connsiteX128" fmla="*/ 26166 w 1364418"/>
              <a:gd name="connsiteY128" fmla="*/ 525163 h 6858000"/>
              <a:gd name="connsiteX129" fmla="*/ 52290 w 1364418"/>
              <a:gd name="connsiteY129" fmla="*/ 446567 h 6858000"/>
              <a:gd name="connsiteX130" fmla="*/ 51538 w 1364418"/>
              <a:gd name="connsiteY130" fmla="*/ 393828 h 6858000"/>
              <a:gd name="connsiteX131" fmla="*/ 51368 w 1364418"/>
              <a:gd name="connsiteY131" fmla="*/ 353137 h 6858000"/>
              <a:gd name="connsiteX132" fmla="*/ 55970 w 1364418"/>
              <a:gd name="connsiteY132" fmla="*/ 321428 h 6858000"/>
              <a:gd name="connsiteX133" fmla="*/ 57061 w 1364418"/>
              <a:gd name="connsiteY133" fmla="*/ 275771 h 6858000"/>
              <a:gd name="connsiteX134" fmla="*/ 74088 w 1364418"/>
              <a:gd name="connsiteY134" fmla="*/ 212860 h 6858000"/>
              <a:gd name="connsiteX135" fmla="*/ 65798 w 1364418"/>
              <a:gd name="connsiteY135" fmla="*/ 144983 h 6858000"/>
              <a:gd name="connsiteX136" fmla="*/ 78082 w 1364418"/>
              <a:gd name="connsiteY136" fmla="*/ 55288 h 6858000"/>
              <a:gd name="connsiteX137" fmla="*/ 37636 w 1364418"/>
              <a:gd name="connsiteY137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66720 w 1364418"/>
              <a:gd name="connsiteY8" fmla="*/ 6431610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8000 w 1364418"/>
              <a:gd name="connsiteY13" fmla="*/ 6252834 h 6858000"/>
              <a:gd name="connsiteX14" fmla="*/ 265992 w 1364418"/>
              <a:gd name="connsiteY14" fmla="*/ 6202459 h 6858000"/>
              <a:gd name="connsiteX15" fmla="*/ 264790 w 1364418"/>
              <a:gd name="connsiteY15" fmla="*/ 6153037 h 6858000"/>
              <a:gd name="connsiteX16" fmla="*/ 280205 w 1364418"/>
              <a:gd name="connsiteY16" fmla="*/ 6078132 h 6858000"/>
              <a:gd name="connsiteX17" fmla="*/ 267592 w 1364418"/>
              <a:gd name="connsiteY17" fmla="*/ 6028119 h 6858000"/>
              <a:gd name="connsiteX18" fmla="*/ 252821 w 1364418"/>
              <a:gd name="connsiteY18" fmla="*/ 5926735 h 6858000"/>
              <a:gd name="connsiteX19" fmla="*/ 302333 w 1364418"/>
              <a:gd name="connsiteY19" fmla="*/ 5712857 h 6858000"/>
              <a:gd name="connsiteX20" fmla="*/ 332131 w 1364418"/>
              <a:gd name="connsiteY20" fmla="*/ 5660491 h 6858000"/>
              <a:gd name="connsiteX21" fmla="*/ 341254 w 1364418"/>
              <a:gd name="connsiteY21" fmla="*/ 5563435 h 6858000"/>
              <a:gd name="connsiteX22" fmla="*/ 368130 w 1364418"/>
              <a:gd name="connsiteY22" fmla="*/ 5437125 h 6858000"/>
              <a:gd name="connsiteX23" fmla="*/ 381698 w 1364418"/>
              <a:gd name="connsiteY23" fmla="*/ 5396260 h 6858000"/>
              <a:gd name="connsiteX24" fmla="*/ 397679 w 1364418"/>
              <a:gd name="connsiteY24" fmla="*/ 5330009 h 6858000"/>
              <a:gd name="connsiteX25" fmla="*/ 431172 w 1364418"/>
              <a:gd name="connsiteY25" fmla="*/ 5273739 h 6858000"/>
              <a:gd name="connsiteX26" fmla="*/ 440771 w 1364418"/>
              <a:gd name="connsiteY26" fmla="*/ 5241779 h 6858000"/>
              <a:gd name="connsiteX27" fmla="*/ 451997 w 1364418"/>
              <a:gd name="connsiteY27" fmla="*/ 5225268 h 6858000"/>
              <a:gd name="connsiteX28" fmla="*/ 453017 w 1364418"/>
              <a:gd name="connsiteY28" fmla="*/ 5217684 h 6858000"/>
              <a:gd name="connsiteX29" fmla="*/ 460358 w 1364418"/>
              <a:gd name="connsiteY29" fmla="*/ 5193377 h 6858000"/>
              <a:gd name="connsiteX30" fmla="*/ 463661 w 1364418"/>
              <a:gd name="connsiteY30" fmla="*/ 5179288 h 6858000"/>
              <a:gd name="connsiteX31" fmla="*/ 464645 w 1364418"/>
              <a:gd name="connsiteY31" fmla="*/ 5173621 h 6858000"/>
              <a:gd name="connsiteX32" fmla="*/ 460279 w 1364418"/>
              <a:gd name="connsiteY32" fmla="*/ 5159961 h 6858000"/>
              <a:gd name="connsiteX33" fmla="*/ 466956 w 1364418"/>
              <a:gd name="connsiteY33" fmla="*/ 5144295 h 6858000"/>
              <a:gd name="connsiteX34" fmla="*/ 463889 w 1364418"/>
              <a:gd name="connsiteY34" fmla="*/ 5125185 h 6858000"/>
              <a:gd name="connsiteX35" fmla="*/ 470719 w 1364418"/>
              <a:gd name="connsiteY35" fmla="*/ 5121884 h 6858000"/>
              <a:gd name="connsiteX36" fmla="*/ 477755 w 1364418"/>
              <a:gd name="connsiteY36" fmla="*/ 5067850 h 6858000"/>
              <a:gd name="connsiteX37" fmla="*/ 480486 w 1364418"/>
              <a:gd name="connsiteY37" fmla="*/ 5060861 h 6858000"/>
              <a:gd name="connsiteX38" fmla="*/ 477190 w 1364418"/>
              <a:gd name="connsiteY38" fmla="*/ 5034192 h 6858000"/>
              <a:gd name="connsiteX39" fmla="*/ 478744 w 1364418"/>
              <a:gd name="connsiteY39" fmla="*/ 4993030 h 6858000"/>
              <a:gd name="connsiteX40" fmla="*/ 485653 w 1364418"/>
              <a:gd name="connsiteY40" fmla="*/ 4946844 h 6858000"/>
              <a:gd name="connsiteX41" fmla="*/ 481509 w 1364418"/>
              <a:gd name="connsiteY41" fmla="*/ 4932692 h 6858000"/>
              <a:gd name="connsiteX42" fmla="*/ 496912 w 1364418"/>
              <a:gd name="connsiteY42" fmla="*/ 4858827 h 6858000"/>
              <a:gd name="connsiteX43" fmla="*/ 502815 w 1364418"/>
              <a:gd name="connsiteY43" fmla="*/ 4821170 h 6858000"/>
              <a:gd name="connsiteX44" fmla="*/ 507548 w 1364418"/>
              <a:gd name="connsiteY44" fmla="*/ 4780965 h 6858000"/>
              <a:gd name="connsiteX45" fmla="*/ 508841 w 1364418"/>
              <a:gd name="connsiteY45" fmla="*/ 4750867 h 6858000"/>
              <a:gd name="connsiteX46" fmla="*/ 506648 w 1364418"/>
              <a:gd name="connsiteY46" fmla="*/ 4690749 h 6858000"/>
              <a:gd name="connsiteX47" fmla="*/ 502128 w 1364418"/>
              <a:gd name="connsiteY47" fmla="*/ 4584173 h 6858000"/>
              <a:gd name="connsiteX48" fmla="*/ 497211 w 1364418"/>
              <a:gd name="connsiteY48" fmla="*/ 4444346 h 6858000"/>
              <a:gd name="connsiteX49" fmla="*/ 493776 w 1364418"/>
              <a:gd name="connsiteY49" fmla="*/ 4375228 h 6858000"/>
              <a:gd name="connsiteX50" fmla="*/ 474429 w 1364418"/>
              <a:gd name="connsiteY50" fmla="*/ 4214165 h 6858000"/>
              <a:gd name="connsiteX51" fmla="*/ 478502 w 1364418"/>
              <a:gd name="connsiteY51" fmla="*/ 4090296 h 6858000"/>
              <a:gd name="connsiteX52" fmla="*/ 463758 w 1364418"/>
              <a:gd name="connsiteY52" fmla="*/ 4033999 h 6858000"/>
              <a:gd name="connsiteX53" fmla="*/ 464907 w 1364418"/>
              <a:gd name="connsiteY53" fmla="*/ 4031933 h 6858000"/>
              <a:gd name="connsiteX54" fmla="*/ 463483 w 1364418"/>
              <a:gd name="connsiteY54" fmla="*/ 4013953 h 6858000"/>
              <a:gd name="connsiteX55" fmla="*/ 449778 w 1364418"/>
              <a:gd name="connsiteY55" fmla="*/ 3974753 h 6858000"/>
              <a:gd name="connsiteX56" fmla="*/ 451376 w 1364418"/>
              <a:gd name="connsiteY56" fmla="*/ 3969950 h 6858000"/>
              <a:gd name="connsiteX57" fmla="*/ 444798 w 1364418"/>
              <a:gd name="connsiteY57" fmla="*/ 3933779 h 6858000"/>
              <a:gd name="connsiteX58" fmla="*/ 446129 w 1364418"/>
              <a:gd name="connsiteY58" fmla="*/ 3933093 h 6858000"/>
              <a:gd name="connsiteX59" fmla="*/ 450483 w 1364418"/>
              <a:gd name="connsiteY59" fmla="*/ 3922082 h 6858000"/>
              <a:gd name="connsiteX60" fmla="*/ 455561 w 1364418"/>
              <a:gd name="connsiteY60" fmla="*/ 3901461 h 6858000"/>
              <a:gd name="connsiteX61" fmla="*/ 478155 w 1364418"/>
              <a:gd name="connsiteY61" fmla="*/ 3813873 h 6858000"/>
              <a:gd name="connsiteX62" fmla="*/ 477580 w 1364418"/>
              <a:gd name="connsiteY62" fmla="*/ 3806161 h 6858000"/>
              <a:gd name="connsiteX63" fmla="*/ 477887 w 1364418"/>
              <a:gd name="connsiteY63" fmla="*/ 3805957 h 6858000"/>
              <a:gd name="connsiteX64" fmla="*/ 477914 w 1364418"/>
              <a:gd name="connsiteY64" fmla="*/ 3797724 h 6858000"/>
              <a:gd name="connsiteX65" fmla="*/ 476529 w 1364418"/>
              <a:gd name="connsiteY65" fmla="*/ 3792098 h 6858000"/>
              <a:gd name="connsiteX66" fmla="*/ 475413 w 1364418"/>
              <a:gd name="connsiteY66" fmla="*/ 3777135 h 6858000"/>
              <a:gd name="connsiteX67" fmla="*/ 477146 w 1364418"/>
              <a:gd name="connsiteY67" fmla="*/ 3771656 h 6858000"/>
              <a:gd name="connsiteX68" fmla="*/ 480889 w 1364418"/>
              <a:gd name="connsiteY68" fmla="*/ 3769007 h 6858000"/>
              <a:gd name="connsiteX69" fmla="*/ 480355 w 1364418"/>
              <a:gd name="connsiteY69" fmla="*/ 3767709 h 6858000"/>
              <a:gd name="connsiteX70" fmla="*/ 489051 w 1364418"/>
              <a:gd name="connsiteY70" fmla="*/ 3738082 h 6858000"/>
              <a:gd name="connsiteX71" fmla="*/ 496397 w 1364418"/>
              <a:gd name="connsiteY71" fmla="*/ 3673397 h 6858000"/>
              <a:gd name="connsiteX72" fmla="*/ 495693 w 1364418"/>
              <a:gd name="connsiteY72" fmla="*/ 3637109 h 6858000"/>
              <a:gd name="connsiteX73" fmla="*/ 499136 w 1364418"/>
              <a:gd name="connsiteY73" fmla="*/ 3536883 h 6858000"/>
              <a:gd name="connsiteX74" fmla="*/ 506674 w 1364418"/>
              <a:gd name="connsiteY74" fmla="*/ 3435652 h 6858000"/>
              <a:gd name="connsiteX75" fmla="*/ 508345 w 1364418"/>
              <a:gd name="connsiteY75" fmla="*/ 3307769 h 6858000"/>
              <a:gd name="connsiteX76" fmla="*/ 525908 w 1364418"/>
              <a:gd name="connsiteY76" fmla="*/ 3250522 h 6858000"/>
              <a:gd name="connsiteX77" fmla="*/ 526333 w 1364418"/>
              <a:gd name="connsiteY77" fmla="*/ 3229163 h 6858000"/>
              <a:gd name="connsiteX78" fmla="*/ 528156 w 1364418"/>
              <a:gd name="connsiteY78" fmla="*/ 3217217 h 6858000"/>
              <a:gd name="connsiteX79" fmla="*/ 514991 w 1364418"/>
              <a:gd name="connsiteY79" fmla="*/ 3183755 h 6858000"/>
              <a:gd name="connsiteX80" fmla="*/ 515492 w 1364418"/>
              <a:gd name="connsiteY80" fmla="*/ 3178642 h 6858000"/>
              <a:gd name="connsiteX81" fmla="*/ 503092 w 1364418"/>
              <a:gd name="connsiteY81" fmla="*/ 3158586 h 6858000"/>
              <a:gd name="connsiteX82" fmla="*/ 488277 w 1364418"/>
              <a:gd name="connsiteY82" fmla="*/ 3129034 h 6858000"/>
              <a:gd name="connsiteX83" fmla="*/ 488942 w 1364418"/>
              <a:gd name="connsiteY83" fmla="*/ 3126682 h 6858000"/>
              <a:gd name="connsiteX84" fmla="*/ 479810 w 1364418"/>
              <a:gd name="connsiteY84" fmla="*/ 3114519 h 6858000"/>
              <a:gd name="connsiteX85" fmla="*/ 466419 w 1364418"/>
              <a:gd name="connsiteY85" fmla="*/ 3106272 h 6858000"/>
              <a:gd name="connsiteX86" fmla="*/ 439149 w 1364418"/>
              <a:gd name="connsiteY86" fmla="*/ 2958185 h 6858000"/>
              <a:gd name="connsiteX87" fmla="*/ 381763 w 1364418"/>
              <a:gd name="connsiteY87" fmla="*/ 2762989 h 6858000"/>
              <a:gd name="connsiteX88" fmla="*/ 330681 w 1364418"/>
              <a:gd name="connsiteY88" fmla="*/ 2554718 h 6858000"/>
              <a:gd name="connsiteX89" fmla="*/ 310775 w 1364418"/>
              <a:gd name="connsiteY89" fmla="*/ 2485734 h 6858000"/>
              <a:gd name="connsiteX90" fmla="*/ 301498 w 1364418"/>
              <a:gd name="connsiteY90" fmla="*/ 2447068 h 6858000"/>
              <a:gd name="connsiteX91" fmla="*/ 288459 w 1364418"/>
              <a:gd name="connsiteY91" fmla="*/ 2425819 h 6858000"/>
              <a:gd name="connsiteX92" fmla="*/ 294458 w 1364418"/>
              <a:gd name="connsiteY92" fmla="*/ 2402874 h 6858000"/>
              <a:gd name="connsiteX93" fmla="*/ 297070 w 1364418"/>
              <a:gd name="connsiteY93" fmla="*/ 2381443 h 6858000"/>
              <a:gd name="connsiteX94" fmla="*/ 273399 w 1364418"/>
              <a:gd name="connsiteY94" fmla="*/ 2261920 h 6858000"/>
              <a:gd name="connsiteX95" fmla="*/ 263286 w 1364418"/>
              <a:gd name="connsiteY95" fmla="*/ 2195378 h 6858000"/>
              <a:gd name="connsiteX96" fmla="*/ 247503 w 1364418"/>
              <a:gd name="connsiteY96" fmla="*/ 2155135 h 6858000"/>
              <a:gd name="connsiteX97" fmla="*/ 244961 w 1364418"/>
              <a:gd name="connsiteY97" fmla="*/ 2118008 h 6858000"/>
              <a:gd name="connsiteX98" fmla="*/ 245954 w 1364418"/>
              <a:gd name="connsiteY98" fmla="*/ 2050531 h 6858000"/>
              <a:gd name="connsiteX99" fmla="*/ 237760 w 1364418"/>
              <a:gd name="connsiteY99" fmla="*/ 1963269 h 6858000"/>
              <a:gd name="connsiteX100" fmla="*/ 218938 w 1364418"/>
              <a:gd name="connsiteY100" fmla="*/ 1906352 h 6858000"/>
              <a:gd name="connsiteX101" fmla="*/ 195495 w 1364418"/>
              <a:gd name="connsiteY101" fmla="*/ 1861531 h 6858000"/>
              <a:gd name="connsiteX102" fmla="*/ 149294 w 1364418"/>
              <a:gd name="connsiteY102" fmla="*/ 1732919 h 6858000"/>
              <a:gd name="connsiteX103" fmla="*/ 121605 w 1364418"/>
              <a:gd name="connsiteY103" fmla="*/ 1663540 h 6858000"/>
              <a:gd name="connsiteX104" fmla="*/ 120731 w 1364418"/>
              <a:gd name="connsiteY104" fmla="*/ 1615777 h 6858000"/>
              <a:gd name="connsiteX105" fmla="*/ 101526 w 1364418"/>
              <a:gd name="connsiteY105" fmla="*/ 1563678 h 6858000"/>
              <a:gd name="connsiteX106" fmla="*/ 114606 w 1364418"/>
              <a:gd name="connsiteY106" fmla="*/ 1519474 h 6858000"/>
              <a:gd name="connsiteX107" fmla="*/ 107348 w 1364418"/>
              <a:gd name="connsiteY107" fmla="*/ 1477995 h 6858000"/>
              <a:gd name="connsiteX108" fmla="*/ 93433 w 1364418"/>
              <a:gd name="connsiteY108" fmla="*/ 1373769 h 6858000"/>
              <a:gd name="connsiteX109" fmla="*/ 101740 w 1364418"/>
              <a:gd name="connsiteY109" fmla="*/ 1307086 h 6858000"/>
              <a:gd name="connsiteX110" fmla="*/ 102928 w 1364418"/>
              <a:gd name="connsiteY110" fmla="*/ 1189033 h 6858000"/>
              <a:gd name="connsiteX111" fmla="*/ 107613 w 1364418"/>
              <a:gd name="connsiteY111" fmla="*/ 1168288 h 6858000"/>
              <a:gd name="connsiteX112" fmla="*/ 99895 w 1364418"/>
              <a:gd name="connsiteY112" fmla="*/ 1142577 h 6858000"/>
              <a:gd name="connsiteX113" fmla="*/ 89201 w 1364418"/>
              <a:gd name="connsiteY113" fmla="*/ 1088484 h 6858000"/>
              <a:gd name="connsiteX114" fmla="*/ 77937 w 1364418"/>
              <a:gd name="connsiteY114" fmla="*/ 1016103 h 6858000"/>
              <a:gd name="connsiteX115" fmla="*/ 79393 w 1364418"/>
              <a:gd name="connsiteY115" fmla="*/ 954054 h 6858000"/>
              <a:gd name="connsiteX116" fmla="*/ 90309 w 1364418"/>
              <a:gd name="connsiteY116" fmla="*/ 921368 h 6858000"/>
              <a:gd name="connsiteX117" fmla="*/ 74258 w 1364418"/>
              <a:gd name="connsiteY117" fmla="*/ 896999 h 6858000"/>
              <a:gd name="connsiteX118" fmla="*/ 43666 w 1364418"/>
              <a:gd name="connsiteY118" fmla="*/ 821517 h 6858000"/>
              <a:gd name="connsiteX119" fmla="*/ 22616 w 1364418"/>
              <a:gd name="connsiteY119" fmla="*/ 751353 h 6858000"/>
              <a:gd name="connsiteX120" fmla="*/ 22174 w 1364418"/>
              <a:gd name="connsiteY120" fmla="*/ 721230 h 6858000"/>
              <a:gd name="connsiteX121" fmla="*/ 7845 w 1364418"/>
              <a:gd name="connsiteY121" fmla="*/ 681659 h 6858000"/>
              <a:gd name="connsiteX122" fmla="*/ 31306 w 1364418"/>
              <a:gd name="connsiteY122" fmla="*/ 619315 h 6858000"/>
              <a:gd name="connsiteX123" fmla="*/ 15184 w 1364418"/>
              <a:gd name="connsiteY123" fmla="*/ 585934 h 6858000"/>
              <a:gd name="connsiteX124" fmla="*/ 22258 w 1364418"/>
              <a:gd name="connsiteY124" fmla="*/ 538948 h 6858000"/>
              <a:gd name="connsiteX125" fmla="*/ 26166 w 1364418"/>
              <a:gd name="connsiteY125" fmla="*/ 525163 h 6858000"/>
              <a:gd name="connsiteX126" fmla="*/ 52290 w 1364418"/>
              <a:gd name="connsiteY126" fmla="*/ 446567 h 6858000"/>
              <a:gd name="connsiteX127" fmla="*/ 51538 w 1364418"/>
              <a:gd name="connsiteY127" fmla="*/ 393828 h 6858000"/>
              <a:gd name="connsiteX128" fmla="*/ 51368 w 1364418"/>
              <a:gd name="connsiteY128" fmla="*/ 353137 h 6858000"/>
              <a:gd name="connsiteX129" fmla="*/ 55970 w 1364418"/>
              <a:gd name="connsiteY129" fmla="*/ 321428 h 6858000"/>
              <a:gd name="connsiteX130" fmla="*/ 57061 w 1364418"/>
              <a:gd name="connsiteY130" fmla="*/ 275771 h 6858000"/>
              <a:gd name="connsiteX131" fmla="*/ 74088 w 1364418"/>
              <a:gd name="connsiteY131" fmla="*/ 212860 h 6858000"/>
              <a:gd name="connsiteX132" fmla="*/ 65798 w 1364418"/>
              <a:gd name="connsiteY132" fmla="*/ 144983 h 6858000"/>
              <a:gd name="connsiteX133" fmla="*/ 78082 w 1364418"/>
              <a:gd name="connsiteY133" fmla="*/ 55288 h 6858000"/>
              <a:gd name="connsiteX134" fmla="*/ 37636 w 1364418"/>
              <a:gd name="connsiteY134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317792 w 1364418"/>
              <a:gd name="connsiteY10" fmla="*/ 6324679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89521"/>
              <a:gd name="connsiteX1" fmla="*/ 1364418 w 1364418"/>
              <a:gd name="connsiteY1" fmla="*/ 0 h 6889521"/>
              <a:gd name="connsiteX2" fmla="*/ 1364418 w 1364418"/>
              <a:gd name="connsiteY2" fmla="*/ 6858000 h 6889521"/>
              <a:gd name="connsiteX3" fmla="*/ 101112 w 1364418"/>
              <a:gd name="connsiteY3" fmla="*/ 6857735 h 6889521"/>
              <a:gd name="connsiteX4" fmla="*/ 222208 w 1364418"/>
              <a:gd name="connsiteY4" fmla="*/ 6882355 h 6889521"/>
              <a:gd name="connsiteX5" fmla="*/ 209564 w 1364418"/>
              <a:gd name="connsiteY5" fmla="*/ 6777899 h 6889521"/>
              <a:gd name="connsiteX6" fmla="*/ 240339 w 1364418"/>
              <a:gd name="connsiteY6" fmla="*/ 6711686 h 6889521"/>
              <a:gd name="connsiteX7" fmla="*/ 286686 w 1364418"/>
              <a:gd name="connsiteY7" fmla="*/ 6664994 h 6889521"/>
              <a:gd name="connsiteX8" fmla="*/ 339152 w 1364418"/>
              <a:gd name="connsiteY8" fmla="*/ 6471804 h 6889521"/>
              <a:gd name="connsiteX9" fmla="*/ 334570 w 1364418"/>
              <a:gd name="connsiteY9" fmla="*/ 6389835 h 6889521"/>
              <a:gd name="connsiteX10" fmla="*/ 317792 w 1364418"/>
              <a:gd name="connsiteY10" fmla="*/ 6324679 h 6889521"/>
              <a:gd name="connsiteX11" fmla="*/ 278227 w 1364418"/>
              <a:gd name="connsiteY11" fmla="*/ 6280046 h 6889521"/>
              <a:gd name="connsiteX12" fmla="*/ 288000 w 1364418"/>
              <a:gd name="connsiteY12" fmla="*/ 6252834 h 6889521"/>
              <a:gd name="connsiteX13" fmla="*/ 265992 w 1364418"/>
              <a:gd name="connsiteY13" fmla="*/ 6202459 h 6889521"/>
              <a:gd name="connsiteX14" fmla="*/ 264790 w 1364418"/>
              <a:gd name="connsiteY14" fmla="*/ 6153037 h 6889521"/>
              <a:gd name="connsiteX15" fmla="*/ 280205 w 1364418"/>
              <a:gd name="connsiteY15" fmla="*/ 6078132 h 6889521"/>
              <a:gd name="connsiteX16" fmla="*/ 267592 w 1364418"/>
              <a:gd name="connsiteY16" fmla="*/ 6028119 h 6889521"/>
              <a:gd name="connsiteX17" fmla="*/ 252821 w 1364418"/>
              <a:gd name="connsiteY17" fmla="*/ 5926735 h 6889521"/>
              <a:gd name="connsiteX18" fmla="*/ 302333 w 1364418"/>
              <a:gd name="connsiteY18" fmla="*/ 5712857 h 6889521"/>
              <a:gd name="connsiteX19" fmla="*/ 332131 w 1364418"/>
              <a:gd name="connsiteY19" fmla="*/ 5660491 h 6889521"/>
              <a:gd name="connsiteX20" fmla="*/ 341254 w 1364418"/>
              <a:gd name="connsiteY20" fmla="*/ 5563435 h 6889521"/>
              <a:gd name="connsiteX21" fmla="*/ 368130 w 1364418"/>
              <a:gd name="connsiteY21" fmla="*/ 5437125 h 6889521"/>
              <a:gd name="connsiteX22" fmla="*/ 381698 w 1364418"/>
              <a:gd name="connsiteY22" fmla="*/ 5396260 h 6889521"/>
              <a:gd name="connsiteX23" fmla="*/ 397679 w 1364418"/>
              <a:gd name="connsiteY23" fmla="*/ 5330009 h 6889521"/>
              <a:gd name="connsiteX24" fmla="*/ 431172 w 1364418"/>
              <a:gd name="connsiteY24" fmla="*/ 5273739 h 6889521"/>
              <a:gd name="connsiteX25" fmla="*/ 440771 w 1364418"/>
              <a:gd name="connsiteY25" fmla="*/ 5241779 h 6889521"/>
              <a:gd name="connsiteX26" fmla="*/ 451997 w 1364418"/>
              <a:gd name="connsiteY26" fmla="*/ 5225268 h 6889521"/>
              <a:gd name="connsiteX27" fmla="*/ 453017 w 1364418"/>
              <a:gd name="connsiteY27" fmla="*/ 5217684 h 6889521"/>
              <a:gd name="connsiteX28" fmla="*/ 460358 w 1364418"/>
              <a:gd name="connsiteY28" fmla="*/ 5193377 h 6889521"/>
              <a:gd name="connsiteX29" fmla="*/ 463661 w 1364418"/>
              <a:gd name="connsiteY29" fmla="*/ 5179288 h 6889521"/>
              <a:gd name="connsiteX30" fmla="*/ 464645 w 1364418"/>
              <a:gd name="connsiteY30" fmla="*/ 5173621 h 6889521"/>
              <a:gd name="connsiteX31" fmla="*/ 460279 w 1364418"/>
              <a:gd name="connsiteY31" fmla="*/ 5159961 h 6889521"/>
              <a:gd name="connsiteX32" fmla="*/ 466956 w 1364418"/>
              <a:gd name="connsiteY32" fmla="*/ 5144295 h 6889521"/>
              <a:gd name="connsiteX33" fmla="*/ 463889 w 1364418"/>
              <a:gd name="connsiteY33" fmla="*/ 5125185 h 6889521"/>
              <a:gd name="connsiteX34" fmla="*/ 470719 w 1364418"/>
              <a:gd name="connsiteY34" fmla="*/ 5121884 h 6889521"/>
              <a:gd name="connsiteX35" fmla="*/ 477755 w 1364418"/>
              <a:gd name="connsiteY35" fmla="*/ 5067850 h 6889521"/>
              <a:gd name="connsiteX36" fmla="*/ 480486 w 1364418"/>
              <a:gd name="connsiteY36" fmla="*/ 5060861 h 6889521"/>
              <a:gd name="connsiteX37" fmla="*/ 477190 w 1364418"/>
              <a:gd name="connsiteY37" fmla="*/ 5034192 h 6889521"/>
              <a:gd name="connsiteX38" fmla="*/ 478744 w 1364418"/>
              <a:gd name="connsiteY38" fmla="*/ 4993030 h 6889521"/>
              <a:gd name="connsiteX39" fmla="*/ 485653 w 1364418"/>
              <a:gd name="connsiteY39" fmla="*/ 4946844 h 6889521"/>
              <a:gd name="connsiteX40" fmla="*/ 481509 w 1364418"/>
              <a:gd name="connsiteY40" fmla="*/ 4932692 h 6889521"/>
              <a:gd name="connsiteX41" fmla="*/ 496912 w 1364418"/>
              <a:gd name="connsiteY41" fmla="*/ 4858827 h 6889521"/>
              <a:gd name="connsiteX42" fmla="*/ 502815 w 1364418"/>
              <a:gd name="connsiteY42" fmla="*/ 4821170 h 6889521"/>
              <a:gd name="connsiteX43" fmla="*/ 507548 w 1364418"/>
              <a:gd name="connsiteY43" fmla="*/ 4780965 h 6889521"/>
              <a:gd name="connsiteX44" fmla="*/ 508841 w 1364418"/>
              <a:gd name="connsiteY44" fmla="*/ 4750867 h 6889521"/>
              <a:gd name="connsiteX45" fmla="*/ 506648 w 1364418"/>
              <a:gd name="connsiteY45" fmla="*/ 4690749 h 6889521"/>
              <a:gd name="connsiteX46" fmla="*/ 502128 w 1364418"/>
              <a:gd name="connsiteY46" fmla="*/ 4584173 h 6889521"/>
              <a:gd name="connsiteX47" fmla="*/ 497211 w 1364418"/>
              <a:gd name="connsiteY47" fmla="*/ 4444346 h 6889521"/>
              <a:gd name="connsiteX48" fmla="*/ 493776 w 1364418"/>
              <a:gd name="connsiteY48" fmla="*/ 4375228 h 6889521"/>
              <a:gd name="connsiteX49" fmla="*/ 474429 w 1364418"/>
              <a:gd name="connsiteY49" fmla="*/ 4214165 h 6889521"/>
              <a:gd name="connsiteX50" fmla="*/ 478502 w 1364418"/>
              <a:gd name="connsiteY50" fmla="*/ 4090296 h 6889521"/>
              <a:gd name="connsiteX51" fmla="*/ 463758 w 1364418"/>
              <a:gd name="connsiteY51" fmla="*/ 4033999 h 6889521"/>
              <a:gd name="connsiteX52" fmla="*/ 464907 w 1364418"/>
              <a:gd name="connsiteY52" fmla="*/ 4031933 h 6889521"/>
              <a:gd name="connsiteX53" fmla="*/ 463483 w 1364418"/>
              <a:gd name="connsiteY53" fmla="*/ 4013953 h 6889521"/>
              <a:gd name="connsiteX54" fmla="*/ 449778 w 1364418"/>
              <a:gd name="connsiteY54" fmla="*/ 3974753 h 6889521"/>
              <a:gd name="connsiteX55" fmla="*/ 451376 w 1364418"/>
              <a:gd name="connsiteY55" fmla="*/ 3969950 h 6889521"/>
              <a:gd name="connsiteX56" fmla="*/ 444798 w 1364418"/>
              <a:gd name="connsiteY56" fmla="*/ 3933779 h 6889521"/>
              <a:gd name="connsiteX57" fmla="*/ 446129 w 1364418"/>
              <a:gd name="connsiteY57" fmla="*/ 3933093 h 6889521"/>
              <a:gd name="connsiteX58" fmla="*/ 450483 w 1364418"/>
              <a:gd name="connsiteY58" fmla="*/ 3922082 h 6889521"/>
              <a:gd name="connsiteX59" fmla="*/ 455561 w 1364418"/>
              <a:gd name="connsiteY59" fmla="*/ 3901461 h 6889521"/>
              <a:gd name="connsiteX60" fmla="*/ 478155 w 1364418"/>
              <a:gd name="connsiteY60" fmla="*/ 3813873 h 6889521"/>
              <a:gd name="connsiteX61" fmla="*/ 477580 w 1364418"/>
              <a:gd name="connsiteY61" fmla="*/ 3806161 h 6889521"/>
              <a:gd name="connsiteX62" fmla="*/ 477887 w 1364418"/>
              <a:gd name="connsiteY62" fmla="*/ 3805957 h 6889521"/>
              <a:gd name="connsiteX63" fmla="*/ 477914 w 1364418"/>
              <a:gd name="connsiteY63" fmla="*/ 3797724 h 6889521"/>
              <a:gd name="connsiteX64" fmla="*/ 476529 w 1364418"/>
              <a:gd name="connsiteY64" fmla="*/ 3792098 h 6889521"/>
              <a:gd name="connsiteX65" fmla="*/ 475413 w 1364418"/>
              <a:gd name="connsiteY65" fmla="*/ 3777135 h 6889521"/>
              <a:gd name="connsiteX66" fmla="*/ 477146 w 1364418"/>
              <a:gd name="connsiteY66" fmla="*/ 3771656 h 6889521"/>
              <a:gd name="connsiteX67" fmla="*/ 480889 w 1364418"/>
              <a:gd name="connsiteY67" fmla="*/ 3769007 h 6889521"/>
              <a:gd name="connsiteX68" fmla="*/ 480355 w 1364418"/>
              <a:gd name="connsiteY68" fmla="*/ 3767709 h 6889521"/>
              <a:gd name="connsiteX69" fmla="*/ 489051 w 1364418"/>
              <a:gd name="connsiteY69" fmla="*/ 3738082 h 6889521"/>
              <a:gd name="connsiteX70" fmla="*/ 496397 w 1364418"/>
              <a:gd name="connsiteY70" fmla="*/ 3673397 h 6889521"/>
              <a:gd name="connsiteX71" fmla="*/ 495693 w 1364418"/>
              <a:gd name="connsiteY71" fmla="*/ 3637109 h 6889521"/>
              <a:gd name="connsiteX72" fmla="*/ 499136 w 1364418"/>
              <a:gd name="connsiteY72" fmla="*/ 3536883 h 6889521"/>
              <a:gd name="connsiteX73" fmla="*/ 506674 w 1364418"/>
              <a:gd name="connsiteY73" fmla="*/ 3435652 h 6889521"/>
              <a:gd name="connsiteX74" fmla="*/ 508345 w 1364418"/>
              <a:gd name="connsiteY74" fmla="*/ 3307769 h 6889521"/>
              <a:gd name="connsiteX75" fmla="*/ 525908 w 1364418"/>
              <a:gd name="connsiteY75" fmla="*/ 3250522 h 6889521"/>
              <a:gd name="connsiteX76" fmla="*/ 526333 w 1364418"/>
              <a:gd name="connsiteY76" fmla="*/ 3229163 h 6889521"/>
              <a:gd name="connsiteX77" fmla="*/ 528156 w 1364418"/>
              <a:gd name="connsiteY77" fmla="*/ 3217217 h 6889521"/>
              <a:gd name="connsiteX78" fmla="*/ 514991 w 1364418"/>
              <a:gd name="connsiteY78" fmla="*/ 3183755 h 6889521"/>
              <a:gd name="connsiteX79" fmla="*/ 515492 w 1364418"/>
              <a:gd name="connsiteY79" fmla="*/ 3178642 h 6889521"/>
              <a:gd name="connsiteX80" fmla="*/ 503092 w 1364418"/>
              <a:gd name="connsiteY80" fmla="*/ 3158586 h 6889521"/>
              <a:gd name="connsiteX81" fmla="*/ 488277 w 1364418"/>
              <a:gd name="connsiteY81" fmla="*/ 3129034 h 6889521"/>
              <a:gd name="connsiteX82" fmla="*/ 488942 w 1364418"/>
              <a:gd name="connsiteY82" fmla="*/ 3126682 h 6889521"/>
              <a:gd name="connsiteX83" fmla="*/ 479810 w 1364418"/>
              <a:gd name="connsiteY83" fmla="*/ 3114519 h 6889521"/>
              <a:gd name="connsiteX84" fmla="*/ 466419 w 1364418"/>
              <a:gd name="connsiteY84" fmla="*/ 3106272 h 6889521"/>
              <a:gd name="connsiteX85" fmla="*/ 439149 w 1364418"/>
              <a:gd name="connsiteY85" fmla="*/ 2958185 h 6889521"/>
              <a:gd name="connsiteX86" fmla="*/ 381763 w 1364418"/>
              <a:gd name="connsiteY86" fmla="*/ 2762989 h 6889521"/>
              <a:gd name="connsiteX87" fmla="*/ 330681 w 1364418"/>
              <a:gd name="connsiteY87" fmla="*/ 2554718 h 6889521"/>
              <a:gd name="connsiteX88" fmla="*/ 310775 w 1364418"/>
              <a:gd name="connsiteY88" fmla="*/ 2485734 h 6889521"/>
              <a:gd name="connsiteX89" fmla="*/ 301498 w 1364418"/>
              <a:gd name="connsiteY89" fmla="*/ 2447068 h 6889521"/>
              <a:gd name="connsiteX90" fmla="*/ 288459 w 1364418"/>
              <a:gd name="connsiteY90" fmla="*/ 2425819 h 6889521"/>
              <a:gd name="connsiteX91" fmla="*/ 294458 w 1364418"/>
              <a:gd name="connsiteY91" fmla="*/ 2402874 h 6889521"/>
              <a:gd name="connsiteX92" fmla="*/ 297070 w 1364418"/>
              <a:gd name="connsiteY92" fmla="*/ 2381443 h 6889521"/>
              <a:gd name="connsiteX93" fmla="*/ 273399 w 1364418"/>
              <a:gd name="connsiteY93" fmla="*/ 2261920 h 6889521"/>
              <a:gd name="connsiteX94" fmla="*/ 263286 w 1364418"/>
              <a:gd name="connsiteY94" fmla="*/ 2195378 h 6889521"/>
              <a:gd name="connsiteX95" fmla="*/ 247503 w 1364418"/>
              <a:gd name="connsiteY95" fmla="*/ 2155135 h 6889521"/>
              <a:gd name="connsiteX96" fmla="*/ 244961 w 1364418"/>
              <a:gd name="connsiteY96" fmla="*/ 2118008 h 6889521"/>
              <a:gd name="connsiteX97" fmla="*/ 245954 w 1364418"/>
              <a:gd name="connsiteY97" fmla="*/ 2050531 h 6889521"/>
              <a:gd name="connsiteX98" fmla="*/ 237760 w 1364418"/>
              <a:gd name="connsiteY98" fmla="*/ 1963269 h 6889521"/>
              <a:gd name="connsiteX99" fmla="*/ 218938 w 1364418"/>
              <a:gd name="connsiteY99" fmla="*/ 1906352 h 6889521"/>
              <a:gd name="connsiteX100" fmla="*/ 195495 w 1364418"/>
              <a:gd name="connsiteY100" fmla="*/ 1861531 h 6889521"/>
              <a:gd name="connsiteX101" fmla="*/ 149294 w 1364418"/>
              <a:gd name="connsiteY101" fmla="*/ 1732919 h 6889521"/>
              <a:gd name="connsiteX102" fmla="*/ 121605 w 1364418"/>
              <a:gd name="connsiteY102" fmla="*/ 1663540 h 6889521"/>
              <a:gd name="connsiteX103" fmla="*/ 120731 w 1364418"/>
              <a:gd name="connsiteY103" fmla="*/ 1615777 h 6889521"/>
              <a:gd name="connsiteX104" fmla="*/ 101526 w 1364418"/>
              <a:gd name="connsiteY104" fmla="*/ 1563678 h 6889521"/>
              <a:gd name="connsiteX105" fmla="*/ 114606 w 1364418"/>
              <a:gd name="connsiteY105" fmla="*/ 1519474 h 6889521"/>
              <a:gd name="connsiteX106" fmla="*/ 107348 w 1364418"/>
              <a:gd name="connsiteY106" fmla="*/ 1477995 h 6889521"/>
              <a:gd name="connsiteX107" fmla="*/ 93433 w 1364418"/>
              <a:gd name="connsiteY107" fmla="*/ 1373769 h 6889521"/>
              <a:gd name="connsiteX108" fmla="*/ 101740 w 1364418"/>
              <a:gd name="connsiteY108" fmla="*/ 1307086 h 6889521"/>
              <a:gd name="connsiteX109" fmla="*/ 102928 w 1364418"/>
              <a:gd name="connsiteY109" fmla="*/ 1189033 h 6889521"/>
              <a:gd name="connsiteX110" fmla="*/ 107613 w 1364418"/>
              <a:gd name="connsiteY110" fmla="*/ 1168288 h 6889521"/>
              <a:gd name="connsiteX111" fmla="*/ 99895 w 1364418"/>
              <a:gd name="connsiteY111" fmla="*/ 1142577 h 6889521"/>
              <a:gd name="connsiteX112" fmla="*/ 89201 w 1364418"/>
              <a:gd name="connsiteY112" fmla="*/ 1088484 h 6889521"/>
              <a:gd name="connsiteX113" fmla="*/ 77937 w 1364418"/>
              <a:gd name="connsiteY113" fmla="*/ 1016103 h 6889521"/>
              <a:gd name="connsiteX114" fmla="*/ 79393 w 1364418"/>
              <a:gd name="connsiteY114" fmla="*/ 954054 h 6889521"/>
              <a:gd name="connsiteX115" fmla="*/ 90309 w 1364418"/>
              <a:gd name="connsiteY115" fmla="*/ 921368 h 6889521"/>
              <a:gd name="connsiteX116" fmla="*/ 74258 w 1364418"/>
              <a:gd name="connsiteY116" fmla="*/ 896999 h 6889521"/>
              <a:gd name="connsiteX117" fmla="*/ 43666 w 1364418"/>
              <a:gd name="connsiteY117" fmla="*/ 821517 h 6889521"/>
              <a:gd name="connsiteX118" fmla="*/ 22616 w 1364418"/>
              <a:gd name="connsiteY118" fmla="*/ 751353 h 6889521"/>
              <a:gd name="connsiteX119" fmla="*/ 22174 w 1364418"/>
              <a:gd name="connsiteY119" fmla="*/ 721230 h 6889521"/>
              <a:gd name="connsiteX120" fmla="*/ 7845 w 1364418"/>
              <a:gd name="connsiteY120" fmla="*/ 681659 h 6889521"/>
              <a:gd name="connsiteX121" fmla="*/ 31306 w 1364418"/>
              <a:gd name="connsiteY121" fmla="*/ 619315 h 6889521"/>
              <a:gd name="connsiteX122" fmla="*/ 15184 w 1364418"/>
              <a:gd name="connsiteY122" fmla="*/ 585934 h 6889521"/>
              <a:gd name="connsiteX123" fmla="*/ 22258 w 1364418"/>
              <a:gd name="connsiteY123" fmla="*/ 538948 h 6889521"/>
              <a:gd name="connsiteX124" fmla="*/ 26166 w 1364418"/>
              <a:gd name="connsiteY124" fmla="*/ 525163 h 6889521"/>
              <a:gd name="connsiteX125" fmla="*/ 52290 w 1364418"/>
              <a:gd name="connsiteY125" fmla="*/ 446567 h 6889521"/>
              <a:gd name="connsiteX126" fmla="*/ 51538 w 1364418"/>
              <a:gd name="connsiteY126" fmla="*/ 393828 h 6889521"/>
              <a:gd name="connsiteX127" fmla="*/ 51368 w 1364418"/>
              <a:gd name="connsiteY127" fmla="*/ 353137 h 6889521"/>
              <a:gd name="connsiteX128" fmla="*/ 55970 w 1364418"/>
              <a:gd name="connsiteY128" fmla="*/ 321428 h 6889521"/>
              <a:gd name="connsiteX129" fmla="*/ 57061 w 1364418"/>
              <a:gd name="connsiteY129" fmla="*/ 275771 h 6889521"/>
              <a:gd name="connsiteX130" fmla="*/ 74088 w 1364418"/>
              <a:gd name="connsiteY130" fmla="*/ 212860 h 6889521"/>
              <a:gd name="connsiteX131" fmla="*/ 65798 w 1364418"/>
              <a:gd name="connsiteY131" fmla="*/ 144983 h 6889521"/>
              <a:gd name="connsiteX132" fmla="*/ 78082 w 1364418"/>
              <a:gd name="connsiteY132" fmla="*/ 55288 h 6889521"/>
              <a:gd name="connsiteX133" fmla="*/ 37636 w 1364418"/>
              <a:gd name="connsiteY133" fmla="*/ 0 h 6889521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81996 w 1364418"/>
              <a:gd name="connsiteY4" fmla="*/ 6792972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245974" y="6857735"/>
                </a:lnTo>
                <a:cubicBezTo>
                  <a:pt x="246649" y="6829312"/>
                  <a:pt x="258792" y="6817314"/>
                  <a:pt x="281996" y="6792972"/>
                </a:cubicBezTo>
                <a:cubicBezTo>
                  <a:pt x="288036" y="6763449"/>
                  <a:pt x="261498" y="6738121"/>
                  <a:pt x="264484" y="6716710"/>
                </a:cubicBezTo>
                <a:cubicBezTo>
                  <a:pt x="264597" y="6714739"/>
                  <a:pt x="280538" y="6641844"/>
                  <a:pt x="280651" y="6639873"/>
                </a:cubicBezTo>
                <a:cubicBezTo>
                  <a:pt x="296114" y="6596543"/>
                  <a:pt x="335196" y="6519339"/>
                  <a:pt x="339152" y="6471804"/>
                </a:cubicBezTo>
                <a:lnTo>
                  <a:pt x="334570" y="6389835"/>
                </a:lnTo>
                <a:cubicBezTo>
                  <a:pt x="334613" y="6357588"/>
                  <a:pt x="338883" y="6333072"/>
                  <a:pt x="317792" y="6324679"/>
                </a:cubicBezTo>
                <a:cubicBezTo>
                  <a:pt x="308402" y="6306381"/>
                  <a:pt x="279168" y="6293695"/>
                  <a:pt x="278227" y="6280046"/>
                </a:cubicBezTo>
                <a:cubicBezTo>
                  <a:pt x="281050" y="6269969"/>
                  <a:pt x="290039" y="6265765"/>
                  <a:pt x="288000" y="6252834"/>
                </a:cubicBez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5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28F3BD-7564-4310-B528-888E64F87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EEE02-9B14-355F-8673-7550D9FC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7" y="609600"/>
            <a:ext cx="6411289" cy="1282459"/>
          </a:xfrm>
        </p:spPr>
        <p:txBody>
          <a:bodyPr>
            <a:normAutofit/>
          </a:bodyPr>
          <a:lstStyle/>
          <a:p>
            <a:r>
              <a:rPr lang="en-US" dirty="0"/>
              <a:t>Building Walls That Last...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3D955-9DF8-0574-BAFF-1ED998F7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76" y="2147358"/>
            <a:ext cx="6411289" cy="4076394"/>
          </a:xfrm>
        </p:spPr>
        <p:txBody>
          <a:bodyPr>
            <a:normAutofit/>
          </a:bodyPr>
          <a:lstStyle/>
          <a:p>
            <a:r>
              <a:rPr lang="en-US" sz="3200" dirty="0"/>
              <a:t>Abraham had a job to do! (Genesis 18:19)</a:t>
            </a:r>
          </a:p>
          <a:p>
            <a:r>
              <a:rPr lang="en-US" sz="3200" dirty="0"/>
              <a:t>The Zadokites:</a:t>
            </a:r>
          </a:p>
          <a:p>
            <a:pPr lvl="1"/>
            <a:r>
              <a:rPr lang="en-US" sz="2800" dirty="0"/>
              <a:t>Ezekiel 48:11</a:t>
            </a:r>
          </a:p>
          <a:p>
            <a:pPr lvl="1"/>
            <a:r>
              <a:rPr lang="en-US" sz="2800" dirty="0"/>
              <a:t>Ezekiel 44:15</a:t>
            </a:r>
          </a:p>
          <a:p>
            <a:r>
              <a:rPr lang="en-US" sz="3200" dirty="0"/>
              <a:t>The Rechabites:</a:t>
            </a:r>
          </a:p>
          <a:p>
            <a:pPr lvl="1"/>
            <a:r>
              <a:rPr lang="en-US" sz="2800" dirty="0"/>
              <a:t>Jeremiah 35:6-8</a:t>
            </a:r>
          </a:p>
          <a:p>
            <a:pPr lvl="1"/>
            <a:r>
              <a:rPr lang="en-US" sz="2800" dirty="0"/>
              <a:t>Jeremiah 35:3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AA3C4E-019E-440F-87AB-67EFA9BE6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116842" y="-2"/>
            <a:ext cx="1026164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251033 w 1364418"/>
              <a:gd name="connsiteY10" fmla="*/ 6492130 h 6858000"/>
              <a:gd name="connsiteX11" fmla="*/ 266720 w 1364418"/>
              <a:gd name="connsiteY11" fmla="*/ 6431610 h 6858000"/>
              <a:gd name="connsiteX12" fmla="*/ 310425 w 1364418"/>
              <a:gd name="connsiteY12" fmla="*/ 6379786 h 6858000"/>
              <a:gd name="connsiteX13" fmla="*/ 293648 w 1364418"/>
              <a:gd name="connsiteY13" fmla="*/ 6334727 h 6858000"/>
              <a:gd name="connsiteX14" fmla="*/ 271063 w 1364418"/>
              <a:gd name="connsiteY14" fmla="*/ 6313295 h 6858000"/>
              <a:gd name="connsiteX15" fmla="*/ 278227 w 1364418"/>
              <a:gd name="connsiteY15" fmla="*/ 6280046 h 6858000"/>
              <a:gd name="connsiteX16" fmla="*/ 281226 w 1364418"/>
              <a:gd name="connsiteY16" fmla="*/ 6272987 h 6858000"/>
              <a:gd name="connsiteX17" fmla="*/ 288000 w 1364418"/>
              <a:gd name="connsiteY17" fmla="*/ 6252834 h 6858000"/>
              <a:gd name="connsiteX18" fmla="*/ 265992 w 1364418"/>
              <a:gd name="connsiteY18" fmla="*/ 6202459 h 6858000"/>
              <a:gd name="connsiteX19" fmla="*/ 264790 w 1364418"/>
              <a:gd name="connsiteY19" fmla="*/ 6153037 h 6858000"/>
              <a:gd name="connsiteX20" fmla="*/ 280205 w 1364418"/>
              <a:gd name="connsiteY20" fmla="*/ 6078132 h 6858000"/>
              <a:gd name="connsiteX21" fmla="*/ 267592 w 1364418"/>
              <a:gd name="connsiteY21" fmla="*/ 6028119 h 6858000"/>
              <a:gd name="connsiteX22" fmla="*/ 252821 w 1364418"/>
              <a:gd name="connsiteY22" fmla="*/ 5926735 h 6858000"/>
              <a:gd name="connsiteX23" fmla="*/ 302333 w 1364418"/>
              <a:gd name="connsiteY23" fmla="*/ 5712857 h 6858000"/>
              <a:gd name="connsiteX24" fmla="*/ 332131 w 1364418"/>
              <a:gd name="connsiteY24" fmla="*/ 5660491 h 6858000"/>
              <a:gd name="connsiteX25" fmla="*/ 341254 w 1364418"/>
              <a:gd name="connsiteY25" fmla="*/ 5563435 h 6858000"/>
              <a:gd name="connsiteX26" fmla="*/ 368130 w 1364418"/>
              <a:gd name="connsiteY26" fmla="*/ 5437125 h 6858000"/>
              <a:gd name="connsiteX27" fmla="*/ 381698 w 1364418"/>
              <a:gd name="connsiteY27" fmla="*/ 5396260 h 6858000"/>
              <a:gd name="connsiteX28" fmla="*/ 397679 w 1364418"/>
              <a:gd name="connsiteY28" fmla="*/ 5330009 h 6858000"/>
              <a:gd name="connsiteX29" fmla="*/ 431172 w 1364418"/>
              <a:gd name="connsiteY29" fmla="*/ 5273739 h 6858000"/>
              <a:gd name="connsiteX30" fmla="*/ 440771 w 1364418"/>
              <a:gd name="connsiteY30" fmla="*/ 5241779 h 6858000"/>
              <a:gd name="connsiteX31" fmla="*/ 451997 w 1364418"/>
              <a:gd name="connsiteY31" fmla="*/ 5225268 h 6858000"/>
              <a:gd name="connsiteX32" fmla="*/ 453017 w 1364418"/>
              <a:gd name="connsiteY32" fmla="*/ 5217684 h 6858000"/>
              <a:gd name="connsiteX33" fmla="*/ 460358 w 1364418"/>
              <a:gd name="connsiteY33" fmla="*/ 5193377 h 6858000"/>
              <a:gd name="connsiteX34" fmla="*/ 463661 w 1364418"/>
              <a:gd name="connsiteY34" fmla="*/ 5179288 h 6858000"/>
              <a:gd name="connsiteX35" fmla="*/ 464645 w 1364418"/>
              <a:gd name="connsiteY35" fmla="*/ 5173621 h 6858000"/>
              <a:gd name="connsiteX36" fmla="*/ 460279 w 1364418"/>
              <a:gd name="connsiteY36" fmla="*/ 5159961 h 6858000"/>
              <a:gd name="connsiteX37" fmla="*/ 466956 w 1364418"/>
              <a:gd name="connsiteY37" fmla="*/ 5144295 h 6858000"/>
              <a:gd name="connsiteX38" fmla="*/ 463889 w 1364418"/>
              <a:gd name="connsiteY38" fmla="*/ 5125185 h 6858000"/>
              <a:gd name="connsiteX39" fmla="*/ 470719 w 1364418"/>
              <a:gd name="connsiteY39" fmla="*/ 5121884 h 6858000"/>
              <a:gd name="connsiteX40" fmla="*/ 477755 w 1364418"/>
              <a:gd name="connsiteY40" fmla="*/ 5067850 h 6858000"/>
              <a:gd name="connsiteX41" fmla="*/ 480486 w 1364418"/>
              <a:gd name="connsiteY41" fmla="*/ 5060861 h 6858000"/>
              <a:gd name="connsiteX42" fmla="*/ 477190 w 1364418"/>
              <a:gd name="connsiteY42" fmla="*/ 5034192 h 6858000"/>
              <a:gd name="connsiteX43" fmla="*/ 478744 w 1364418"/>
              <a:gd name="connsiteY43" fmla="*/ 4993030 h 6858000"/>
              <a:gd name="connsiteX44" fmla="*/ 485653 w 1364418"/>
              <a:gd name="connsiteY44" fmla="*/ 4946844 h 6858000"/>
              <a:gd name="connsiteX45" fmla="*/ 481509 w 1364418"/>
              <a:gd name="connsiteY45" fmla="*/ 4932692 h 6858000"/>
              <a:gd name="connsiteX46" fmla="*/ 496912 w 1364418"/>
              <a:gd name="connsiteY46" fmla="*/ 4858827 h 6858000"/>
              <a:gd name="connsiteX47" fmla="*/ 502815 w 1364418"/>
              <a:gd name="connsiteY47" fmla="*/ 4821170 h 6858000"/>
              <a:gd name="connsiteX48" fmla="*/ 507548 w 1364418"/>
              <a:gd name="connsiteY48" fmla="*/ 4780965 h 6858000"/>
              <a:gd name="connsiteX49" fmla="*/ 508841 w 1364418"/>
              <a:gd name="connsiteY49" fmla="*/ 4750867 h 6858000"/>
              <a:gd name="connsiteX50" fmla="*/ 506648 w 1364418"/>
              <a:gd name="connsiteY50" fmla="*/ 4690749 h 6858000"/>
              <a:gd name="connsiteX51" fmla="*/ 502128 w 1364418"/>
              <a:gd name="connsiteY51" fmla="*/ 4584173 h 6858000"/>
              <a:gd name="connsiteX52" fmla="*/ 497211 w 1364418"/>
              <a:gd name="connsiteY52" fmla="*/ 4444346 h 6858000"/>
              <a:gd name="connsiteX53" fmla="*/ 493776 w 1364418"/>
              <a:gd name="connsiteY53" fmla="*/ 4375228 h 6858000"/>
              <a:gd name="connsiteX54" fmla="*/ 474429 w 1364418"/>
              <a:gd name="connsiteY54" fmla="*/ 4214165 h 6858000"/>
              <a:gd name="connsiteX55" fmla="*/ 478502 w 1364418"/>
              <a:gd name="connsiteY55" fmla="*/ 4090296 h 6858000"/>
              <a:gd name="connsiteX56" fmla="*/ 463758 w 1364418"/>
              <a:gd name="connsiteY56" fmla="*/ 4033999 h 6858000"/>
              <a:gd name="connsiteX57" fmla="*/ 464907 w 1364418"/>
              <a:gd name="connsiteY57" fmla="*/ 4031933 h 6858000"/>
              <a:gd name="connsiteX58" fmla="*/ 463483 w 1364418"/>
              <a:gd name="connsiteY58" fmla="*/ 4013953 h 6858000"/>
              <a:gd name="connsiteX59" fmla="*/ 449778 w 1364418"/>
              <a:gd name="connsiteY59" fmla="*/ 3974753 h 6858000"/>
              <a:gd name="connsiteX60" fmla="*/ 451376 w 1364418"/>
              <a:gd name="connsiteY60" fmla="*/ 3969950 h 6858000"/>
              <a:gd name="connsiteX61" fmla="*/ 444798 w 1364418"/>
              <a:gd name="connsiteY61" fmla="*/ 3933779 h 6858000"/>
              <a:gd name="connsiteX62" fmla="*/ 446129 w 1364418"/>
              <a:gd name="connsiteY62" fmla="*/ 3933093 h 6858000"/>
              <a:gd name="connsiteX63" fmla="*/ 450483 w 1364418"/>
              <a:gd name="connsiteY63" fmla="*/ 3922082 h 6858000"/>
              <a:gd name="connsiteX64" fmla="*/ 455561 w 1364418"/>
              <a:gd name="connsiteY64" fmla="*/ 3901461 h 6858000"/>
              <a:gd name="connsiteX65" fmla="*/ 478155 w 1364418"/>
              <a:gd name="connsiteY65" fmla="*/ 3813873 h 6858000"/>
              <a:gd name="connsiteX66" fmla="*/ 477580 w 1364418"/>
              <a:gd name="connsiteY66" fmla="*/ 3806161 h 6858000"/>
              <a:gd name="connsiteX67" fmla="*/ 477887 w 1364418"/>
              <a:gd name="connsiteY67" fmla="*/ 3805957 h 6858000"/>
              <a:gd name="connsiteX68" fmla="*/ 477914 w 1364418"/>
              <a:gd name="connsiteY68" fmla="*/ 3797724 h 6858000"/>
              <a:gd name="connsiteX69" fmla="*/ 476529 w 1364418"/>
              <a:gd name="connsiteY69" fmla="*/ 3792098 h 6858000"/>
              <a:gd name="connsiteX70" fmla="*/ 475413 w 1364418"/>
              <a:gd name="connsiteY70" fmla="*/ 3777135 h 6858000"/>
              <a:gd name="connsiteX71" fmla="*/ 477146 w 1364418"/>
              <a:gd name="connsiteY71" fmla="*/ 3771656 h 6858000"/>
              <a:gd name="connsiteX72" fmla="*/ 480889 w 1364418"/>
              <a:gd name="connsiteY72" fmla="*/ 3769007 h 6858000"/>
              <a:gd name="connsiteX73" fmla="*/ 480355 w 1364418"/>
              <a:gd name="connsiteY73" fmla="*/ 3767709 h 6858000"/>
              <a:gd name="connsiteX74" fmla="*/ 489051 w 1364418"/>
              <a:gd name="connsiteY74" fmla="*/ 3738082 h 6858000"/>
              <a:gd name="connsiteX75" fmla="*/ 496397 w 1364418"/>
              <a:gd name="connsiteY75" fmla="*/ 3673397 h 6858000"/>
              <a:gd name="connsiteX76" fmla="*/ 495693 w 1364418"/>
              <a:gd name="connsiteY76" fmla="*/ 3637109 h 6858000"/>
              <a:gd name="connsiteX77" fmla="*/ 499136 w 1364418"/>
              <a:gd name="connsiteY77" fmla="*/ 3536883 h 6858000"/>
              <a:gd name="connsiteX78" fmla="*/ 506674 w 1364418"/>
              <a:gd name="connsiteY78" fmla="*/ 3435652 h 6858000"/>
              <a:gd name="connsiteX79" fmla="*/ 508345 w 1364418"/>
              <a:gd name="connsiteY79" fmla="*/ 3307769 h 6858000"/>
              <a:gd name="connsiteX80" fmla="*/ 525908 w 1364418"/>
              <a:gd name="connsiteY80" fmla="*/ 3250522 h 6858000"/>
              <a:gd name="connsiteX81" fmla="*/ 526333 w 1364418"/>
              <a:gd name="connsiteY81" fmla="*/ 3229163 h 6858000"/>
              <a:gd name="connsiteX82" fmla="*/ 528156 w 1364418"/>
              <a:gd name="connsiteY82" fmla="*/ 3217217 h 6858000"/>
              <a:gd name="connsiteX83" fmla="*/ 514991 w 1364418"/>
              <a:gd name="connsiteY83" fmla="*/ 3183755 h 6858000"/>
              <a:gd name="connsiteX84" fmla="*/ 515492 w 1364418"/>
              <a:gd name="connsiteY84" fmla="*/ 3178642 h 6858000"/>
              <a:gd name="connsiteX85" fmla="*/ 503092 w 1364418"/>
              <a:gd name="connsiteY85" fmla="*/ 3158586 h 6858000"/>
              <a:gd name="connsiteX86" fmla="*/ 488277 w 1364418"/>
              <a:gd name="connsiteY86" fmla="*/ 3129034 h 6858000"/>
              <a:gd name="connsiteX87" fmla="*/ 488942 w 1364418"/>
              <a:gd name="connsiteY87" fmla="*/ 3126682 h 6858000"/>
              <a:gd name="connsiteX88" fmla="*/ 479810 w 1364418"/>
              <a:gd name="connsiteY88" fmla="*/ 3114519 h 6858000"/>
              <a:gd name="connsiteX89" fmla="*/ 466419 w 1364418"/>
              <a:gd name="connsiteY89" fmla="*/ 3106272 h 6858000"/>
              <a:gd name="connsiteX90" fmla="*/ 439149 w 1364418"/>
              <a:gd name="connsiteY90" fmla="*/ 2958185 h 6858000"/>
              <a:gd name="connsiteX91" fmla="*/ 381763 w 1364418"/>
              <a:gd name="connsiteY91" fmla="*/ 2762989 h 6858000"/>
              <a:gd name="connsiteX92" fmla="*/ 330681 w 1364418"/>
              <a:gd name="connsiteY92" fmla="*/ 2554718 h 6858000"/>
              <a:gd name="connsiteX93" fmla="*/ 310775 w 1364418"/>
              <a:gd name="connsiteY93" fmla="*/ 2485734 h 6858000"/>
              <a:gd name="connsiteX94" fmla="*/ 301498 w 1364418"/>
              <a:gd name="connsiteY94" fmla="*/ 2447068 h 6858000"/>
              <a:gd name="connsiteX95" fmla="*/ 288459 w 1364418"/>
              <a:gd name="connsiteY95" fmla="*/ 2425819 h 6858000"/>
              <a:gd name="connsiteX96" fmla="*/ 294458 w 1364418"/>
              <a:gd name="connsiteY96" fmla="*/ 2402874 h 6858000"/>
              <a:gd name="connsiteX97" fmla="*/ 297070 w 1364418"/>
              <a:gd name="connsiteY97" fmla="*/ 2381443 h 6858000"/>
              <a:gd name="connsiteX98" fmla="*/ 273399 w 1364418"/>
              <a:gd name="connsiteY98" fmla="*/ 2261920 h 6858000"/>
              <a:gd name="connsiteX99" fmla="*/ 263286 w 1364418"/>
              <a:gd name="connsiteY99" fmla="*/ 2195378 h 6858000"/>
              <a:gd name="connsiteX100" fmla="*/ 247503 w 1364418"/>
              <a:gd name="connsiteY100" fmla="*/ 2155135 h 6858000"/>
              <a:gd name="connsiteX101" fmla="*/ 244961 w 1364418"/>
              <a:gd name="connsiteY101" fmla="*/ 2118008 h 6858000"/>
              <a:gd name="connsiteX102" fmla="*/ 245954 w 1364418"/>
              <a:gd name="connsiteY102" fmla="*/ 2050531 h 6858000"/>
              <a:gd name="connsiteX103" fmla="*/ 237760 w 1364418"/>
              <a:gd name="connsiteY103" fmla="*/ 1963269 h 6858000"/>
              <a:gd name="connsiteX104" fmla="*/ 218938 w 1364418"/>
              <a:gd name="connsiteY104" fmla="*/ 1906352 h 6858000"/>
              <a:gd name="connsiteX105" fmla="*/ 195495 w 1364418"/>
              <a:gd name="connsiteY105" fmla="*/ 1861531 h 6858000"/>
              <a:gd name="connsiteX106" fmla="*/ 149294 w 1364418"/>
              <a:gd name="connsiteY106" fmla="*/ 1732919 h 6858000"/>
              <a:gd name="connsiteX107" fmla="*/ 121605 w 1364418"/>
              <a:gd name="connsiteY107" fmla="*/ 1663540 h 6858000"/>
              <a:gd name="connsiteX108" fmla="*/ 120731 w 1364418"/>
              <a:gd name="connsiteY108" fmla="*/ 1615777 h 6858000"/>
              <a:gd name="connsiteX109" fmla="*/ 101526 w 1364418"/>
              <a:gd name="connsiteY109" fmla="*/ 1563678 h 6858000"/>
              <a:gd name="connsiteX110" fmla="*/ 114606 w 1364418"/>
              <a:gd name="connsiteY110" fmla="*/ 1519474 h 6858000"/>
              <a:gd name="connsiteX111" fmla="*/ 107348 w 1364418"/>
              <a:gd name="connsiteY111" fmla="*/ 1477995 h 6858000"/>
              <a:gd name="connsiteX112" fmla="*/ 93433 w 1364418"/>
              <a:gd name="connsiteY112" fmla="*/ 1373769 h 6858000"/>
              <a:gd name="connsiteX113" fmla="*/ 101740 w 1364418"/>
              <a:gd name="connsiteY113" fmla="*/ 1307086 h 6858000"/>
              <a:gd name="connsiteX114" fmla="*/ 102928 w 1364418"/>
              <a:gd name="connsiteY114" fmla="*/ 1189033 h 6858000"/>
              <a:gd name="connsiteX115" fmla="*/ 107613 w 1364418"/>
              <a:gd name="connsiteY115" fmla="*/ 1168288 h 6858000"/>
              <a:gd name="connsiteX116" fmla="*/ 99895 w 1364418"/>
              <a:gd name="connsiteY116" fmla="*/ 1142577 h 6858000"/>
              <a:gd name="connsiteX117" fmla="*/ 89201 w 1364418"/>
              <a:gd name="connsiteY117" fmla="*/ 1088484 h 6858000"/>
              <a:gd name="connsiteX118" fmla="*/ 77937 w 1364418"/>
              <a:gd name="connsiteY118" fmla="*/ 1016103 h 6858000"/>
              <a:gd name="connsiteX119" fmla="*/ 79393 w 1364418"/>
              <a:gd name="connsiteY119" fmla="*/ 954054 h 6858000"/>
              <a:gd name="connsiteX120" fmla="*/ 90309 w 1364418"/>
              <a:gd name="connsiteY120" fmla="*/ 921368 h 6858000"/>
              <a:gd name="connsiteX121" fmla="*/ 74258 w 1364418"/>
              <a:gd name="connsiteY121" fmla="*/ 896999 h 6858000"/>
              <a:gd name="connsiteX122" fmla="*/ 43666 w 1364418"/>
              <a:gd name="connsiteY122" fmla="*/ 821517 h 6858000"/>
              <a:gd name="connsiteX123" fmla="*/ 22616 w 1364418"/>
              <a:gd name="connsiteY123" fmla="*/ 751353 h 6858000"/>
              <a:gd name="connsiteX124" fmla="*/ 22174 w 1364418"/>
              <a:gd name="connsiteY124" fmla="*/ 721230 h 6858000"/>
              <a:gd name="connsiteX125" fmla="*/ 7845 w 1364418"/>
              <a:gd name="connsiteY125" fmla="*/ 681659 h 6858000"/>
              <a:gd name="connsiteX126" fmla="*/ 31306 w 1364418"/>
              <a:gd name="connsiteY126" fmla="*/ 619315 h 6858000"/>
              <a:gd name="connsiteX127" fmla="*/ 15184 w 1364418"/>
              <a:gd name="connsiteY127" fmla="*/ 585934 h 6858000"/>
              <a:gd name="connsiteX128" fmla="*/ 22258 w 1364418"/>
              <a:gd name="connsiteY128" fmla="*/ 538948 h 6858000"/>
              <a:gd name="connsiteX129" fmla="*/ 26166 w 1364418"/>
              <a:gd name="connsiteY129" fmla="*/ 525163 h 6858000"/>
              <a:gd name="connsiteX130" fmla="*/ 52290 w 1364418"/>
              <a:gd name="connsiteY130" fmla="*/ 446567 h 6858000"/>
              <a:gd name="connsiteX131" fmla="*/ 51538 w 1364418"/>
              <a:gd name="connsiteY131" fmla="*/ 393828 h 6858000"/>
              <a:gd name="connsiteX132" fmla="*/ 51368 w 1364418"/>
              <a:gd name="connsiteY132" fmla="*/ 353137 h 6858000"/>
              <a:gd name="connsiteX133" fmla="*/ 55970 w 1364418"/>
              <a:gd name="connsiteY133" fmla="*/ 321428 h 6858000"/>
              <a:gd name="connsiteX134" fmla="*/ 57061 w 1364418"/>
              <a:gd name="connsiteY134" fmla="*/ 275771 h 6858000"/>
              <a:gd name="connsiteX135" fmla="*/ 74088 w 1364418"/>
              <a:gd name="connsiteY135" fmla="*/ 212860 h 6858000"/>
              <a:gd name="connsiteX136" fmla="*/ 65798 w 1364418"/>
              <a:gd name="connsiteY136" fmla="*/ 144983 h 6858000"/>
              <a:gd name="connsiteX137" fmla="*/ 78082 w 1364418"/>
              <a:gd name="connsiteY137" fmla="*/ 55288 h 6858000"/>
              <a:gd name="connsiteX138" fmla="*/ 37636 w 1364418"/>
              <a:gd name="connsiteY138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251033 w 1364418"/>
              <a:gd name="connsiteY9" fmla="*/ 6492130 h 6858000"/>
              <a:gd name="connsiteX10" fmla="*/ 266720 w 1364418"/>
              <a:gd name="connsiteY10" fmla="*/ 6431610 h 6858000"/>
              <a:gd name="connsiteX11" fmla="*/ 310425 w 1364418"/>
              <a:gd name="connsiteY11" fmla="*/ 6379786 h 6858000"/>
              <a:gd name="connsiteX12" fmla="*/ 293648 w 1364418"/>
              <a:gd name="connsiteY12" fmla="*/ 6334727 h 6858000"/>
              <a:gd name="connsiteX13" fmla="*/ 271063 w 1364418"/>
              <a:gd name="connsiteY13" fmla="*/ 6313295 h 6858000"/>
              <a:gd name="connsiteX14" fmla="*/ 278227 w 1364418"/>
              <a:gd name="connsiteY14" fmla="*/ 6280046 h 6858000"/>
              <a:gd name="connsiteX15" fmla="*/ 281226 w 1364418"/>
              <a:gd name="connsiteY15" fmla="*/ 6272987 h 6858000"/>
              <a:gd name="connsiteX16" fmla="*/ 288000 w 1364418"/>
              <a:gd name="connsiteY16" fmla="*/ 6252834 h 6858000"/>
              <a:gd name="connsiteX17" fmla="*/ 265992 w 1364418"/>
              <a:gd name="connsiteY17" fmla="*/ 6202459 h 6858000"/>
              <a:gd name="connsiteX18" fmla="*/ 264790 w 1364418"/>
              <a:gd name="connsiteY18" fmla="*/ 6153037 h 6858000"/>
              <a:gd name="connsiteX19" fmla="*/ 280205 w 1364418"/>
              <a:gd name="connsiteY19" fmla="*/ 6078132 h 6858000"/>
              <a:gd name="connsiteX20" fmla="*/ 267592 w 1364418"/>
              <a:gd name="connsiteY20" fmla="*/ 6028119 h 6858000"/>
              <a:gd name="connsiteX21" fmla="*/ 252821 w 1364418"/>
              <a:gd name="connsiteY21" fmla="*/ 5926735 h 6858000"/>
              <a:gd name="connsiteX22" fmla="*/ 302333 w 1364418"/>
              <a:gd name="connsiteY22" fmla="*/ 5712857 h 6858000"/>
              <a:gd name="connsiteX23" fmla="*/ 332131 w 1364418"/>
              <a:gd name="connsiteY23" fmla="*/ 5660491 h 6858000"/>
              <a:gd name="connsiteX24" fmla="*/ 341254 w 1364418"/>
              <a:gd name="connsiteY24" fmla="*/ 5563435 h 6858000"/>
              <a:gd name="connsiteX25" fmla="*/ 368130 w 1364418"/>
              <a:gd name="connsiteY25" fmla="*/ 5437125 h 6858000"/>
              <a:gd name="connsiteX26" fmla="*/ 381698 w 1364418"/>
              <a:gd name="connsiteY26" fmla="*/ 5396260 h 6858000"/>
              <a:gd name="connsiteX27" fmla="*/ 397679 w 1364418"/>
              <a:gd name="connsiteY27" fmla="*/ 5330009 h 6858000"/>
              <a:gd name="connsiteX28" fmla="*/ 431172 w 1364418"/>
              <a:gd name="connsiteY28" fmla="*/ 5273739 h 6858000"/>
              <a:gd name="connsiteX29" fmla="*/ 440771 w 1364418"/>
              <a:gd name="connsiteY29" fmla="*/ 5241779 h 6858000"/>
              <a:gd name="connsiteX30" fmla="*/ 451997 w 1364418"/>
              <a:gd name="connsiteY30" fmla="*/ 5225268 h 6858000"/>
              <a:gd name="connsiteX31" fmla="*/ 453017 w 1364418"/>
              <a:gd name="connsiteY31" fmla="*/ 5217684 h 6858000"/>
              <a:gd name="connsiteX32" fmla="*/ 460358 w 1364418"/>
              <a:gd name="connsiteY32" fmla="*/ 5193377 h 6858000"/>
              <a:gd name="connsiteX33" fmla="*/ 463661 w 1364418"/>
              <a:gd name="connsiteY33" fmla="*/ 5179288 h 6858000"/>
              <a:gd name="connsiteX34" fmla="*/ 464645 w 1364418"/>
              <a:gd name="connsiteY34" fmla="*/ 5173621 h 6858000"/>
              <a:gd name="connsiteX35" fmla="*/ 460279 w 1364418"/>
              <a:gd name="connsiteY35" fmla="*/ 5159961 h 6858000"/>
              <a:gd name="connsiteX36" fmla="*/ 466956 w 1364418"/>
              <a:gd name="connsiteY36" fmla="*/ 5144295 h 6858000"/>
              <a:gd name="connsiteX37" fmla="*/ 463889 w 1364418"/>
              <a:gd name="connsiteY37" fmla="*/ 5125185 h 6858000"/>
              <a:gd name="connsiteX38" fmla="*/ 470719 w 1364418"/>
              <a:gd name="connsiteY38" fmla="*/ 5121884 h 6858000"/>
              <a:gd name="connsiteX39" fmla="*/ 477755 w 1364418"/>
              <a:gd name="connsiteY39" fmla="*/ 5067850 h 6858000"/>
              <a:gd name="connsiteX40" fmla="*/ 480486 w 1364418"/>
              <a:gd name="connsiteY40" fmla="*/ 5060861 h 6858000"/>
              <a:gd name="connsiteX41" fmla="*/ 477190 w 1364418"/>
              <a:gd name="connsiteY41" fmla="*/ 5034192 h 6858000"/>
              <a:gd name="connsiteX42" fmla="*/ 478744 w 1364418"/>
              <a:gd name="connsiteY42" fmla="*/ 4993030 h 6858000"/>
              <a:gd name="connsiteX43" fmla="*/ 485653 w 1364418"/>
              <a:gd name="connsiteY43" fmla="*/ 4946844 h 6858000"/>
              <a:gd name="connsiteX44" fmla="*/ 481509 w 1364418"/>
              <a:gd name="connsiteY44" fmla="*/ 4932692 h 6858000"/>
              <a:gd name="connsiteX45" fmla="*/ 496912 w 1364418"/>
              <a:gd name="connsiteY45" fmla="*/ 4858827 h 6858000"/>
              <a:gd name="connsiteX46" fmla="*/ 502815 w 1364418"/>
              <a:gd name="connsiteY46" fmla="*/ 4821170 h 6858000"/>
              <a:gd name="connsiteX47" fmla="*/ 507548 w 1364418"/>
              <a:gd name="connsiteY47" fmla="*/ 4780965 h 6858000"/>
              <a:gd name="connsiteX48" fmla="*/ 508841 w 1364418"/>
              <a:gd name="connsiteY48" fmla="*/ 4750867 h 6858000"/>
              <a:gd name="connsiteX49" fmla="*/ 506648 w 1364418"/>
              <a:gd name="connsiteY49" fmla="*/ 4690749 h 6858000"/>
              <a:gd name="connsiteX50" fmla="*/ 502128 w 1364418"/>
              <a:gd name="connsiteY50" fmla="*/ 4584173 h 6858000"/>
              <a:gd name="connsiteX51" fmla="*/ 497211 w 1364418"/>
              <a:gd name="connsiteY51" fmla="*/ 4444346 h 6858000"/>
              <a:gd name="connsiteX52" fmla="*/ 493776 w 1364418"/>
              <a:gd name="connsiteY52" fmla="*/ 4375228 h 6858000"/>
              <a:gd name="connsiteX53" fmla="*/ 474429 w 1364418"/>
              <a:gd name="connsiteY53" fmla="*/ 4214165 h 6858000"/>
              <a:gd name="connsiteX54" fmla="*/ 478502 w 1364418"/>
              <a:gd name="connsiteY54" fmla="*/ 4090296 h 6858000"/>
              <a:gd name="connsiteX55" fmla="*/ 463758 w 1364418"/>
              <a:gd name="connsiteY55" fmla="*/ 4033999 h 6858000"/>
              <a:gd name="connsiteX56" fmla="*/ 464907 w 1364418"/>
              <a:gd name="connsiteY56" fmla="*/ 4031933 h 6858000"/>
              <a:gd name="connsiteX57" fmla="*/ 463483 w 1364418"/>
              <a:gd name="connsiteY57" fmla="*/ 4013953 h 6858000"/>
              <a:gd name="connsiteX58" fmla="*/ 449778 w 1364418"/>
              <a:gd name="connsiteY58" fmla="*/ 3974753 h 6858000"/>
              <a:gd name="connsiteX59" fmla="*/ 451376 w 1364418"/>
              <a:gd name="connsiteY59" fmla="*/ 3969950 h 6858000"/>
              <a:gd name="connsiteX60" fmla="*/ 444798 w 1364418"/>
              <a:gd name="connsiteY60" fmla="*/ 3933779 h 6858000"/>
              <a:gd name="connsiteX61" fmla="*/ 446129 w 1364418"/>
              <a:gd name="connsiteY61" fmla="*/ 3933093 h 6858000"/>
              <a:gd name="connsiteX62" fmla="*/ 450483 w 1364418"/>
              <a:gd name="connsiteY62" fmla="*/ 3922082 h 6858000"/>
              <a:gd name="connsiteX63" fmla="*/ 455561 w 1364418"/>
              <a:gd name="connsiteY63" fmla="*/ 3901461 h 6858000"/>
              <a:gd name="connsiteX64" fmla="*/ 478155 w 1364418"/>
              <a:gd name="connsiteY64" fmla="*/ 3813873 h 6858000"/>
              <a:gd name="connsiteX65" fmla="*/ 477580 w 1364418"/>
              <a:gd name="connsiteY65" fmla="*/ 3806161 h 6858000"/>
              <a:gd name="connsiteX66" fmla="*/ 477887 w 1364418"/>
              <a:gd name="connsiteY66" fmla="*/ 3805957 h 6858000"/>
              <a:gd name="connsiteX67" fmla="*/ 477914 w 1364418"/>
              <a:gd name="connsiteY67" fmla="*/ 3797724 h 6858000"/>
              <a:gd name="connsiteX68" fmla="*/ 476529 w 1364418"/>
              <a:gd name="connsiteY68" fmla="*/ 3792098 h 6858000"/>
              <a:gd name="connsiteX69" fmla="*/ 475413 w 1364418"/>
              <a:gd name="connsiteY69" fmla="*/ 3777135 h 6858000"/>
              <a:gd name="connsiteX70" fmla="*/ 477146 w 1364418"/>
              <a:gd name="connsiteY70" fmla="*/ 3771656 h 6858000"/>
              <a:gd name="connsiteX71" fmla="*/ 480889 w 1364418"/>
              <a:gd name="connsiteY71" fmla="*/ 3769007 h 6858000"/>
              <a:gd name="connsiteX72" fmla="*/ 480355 w 1364418"/>
              <a:gd name="connsiteY72" fmla="*/ 3767709 h 6858000"/>
              <a:gd name="connsiteX73" fmla="*/ 489051 w 1364418"/>
              <a:gd name="connsiteY73" fmla="*/ 3738082 h 6858000"/>
              <a:gd name="connsiteX74" fmla="*/ 496397 w 1364418"/>
              <a:gd name="connsiteY74" fmla="*/ 3673397 h 6858000"/>
              <a:gd name="connsiteX75" fmla="*/ 495693 w 1364418"/>
              <a:gd name="connsiteY75" fmla="*/ 3637109 h 6858000"/>
              <a:gd name="connsiteX76" fmla="*/ 499136 w 1364418"/>
              <a:gd name="connsiteY76" fmla="*/ 3536883 h 6858000"/>
              <a:gd name="connsiteX77" fmla="*/ 506674 w 1364418"/>
              <a:gd name="connsiteY77" fmla="*/ 3435652 h 6858000"/>
              <a:gd name="connsiteX78" fmla="*/ 508345 w 1364418"/>
              <a:gd name="connsiteY78" fmla="*/ 3307769 h 6858000"/>
              <a:gd name="connsiteX79" fmla="*/ 525908 w 1364418"/>
              <a:gd name="connsiteY79" fmla="*/ 3250522 h 6858000"/>
              <a:gd name="connsiteX80" fmla="*/ 526333 w 1364418"/>
              <a:gd name="connsiteY80" fmla="*/ 3229163 h 6858000"/>
              <a:gd name="connsiteX81" fmla="*/ 528156 w 1364418"/>
              <a:gd name="connsiteY81" fmla="*/ 3217217 h 6858000"/>
              <a:gd name="connsiteX82" fmla="*/ 514991 w 1364418"/>
              <a:gd name="connsiteY82" fmla="*/ 3183755 h 6858000"/>
              <a:gd name="connsiteX83" fmla="*/ 515492 w 1364418"/>
              <a:gd name="connsiteY83" fmla="*/ 3178642 h 6858000"/>
              <a:gd name="connsiteX84" fmla="*/ 503092 w 1364418"/>
              <a:gd name="connsiteY84" fmla="*/ 3158586 h 6858000"/>
              <a:gd name="connsiteX85" fmla="*/ 488277 w 1364418"/>
              <a:gd name="connsiteY85" fmla="*/ 3129034 h 6858000"/>
              <a:gd name="connsiteX86" fmla="*/ 488942 w 1364418"/>
              <a:gd name="connsiteY86" fmla="*/ 3126682 h 6858000"/>
              <a:gd name="connsiteX87" fmla="*/ 479810 w 1364418"/>
              <a:gd name="connsiteY87" fmla="*/ 3114519 h 6858000"/>
              <a:gd name="connsiteX88" fmla="*/ 466419 w 1364418"/>
              <a:gd name="connsiteY88" fmla="*/ 3106272 h 6858000"/>
              <a:gd name="connsiteX89" fmla="*/ 439149 w 1364418"/>
              <a:gd name="connsiteY89" fmla="*/ 2958185 h 6858000"/>
              <a:gd name="connsiteX90" fmla="*/ 381763 w 1364418"/>
              <a:gd name="connsiteY90" fmla="*/ 2762989 h 6858000"/>
              <a:gd name="connsiteX91" fmla="*/ 330681 w 1364418"/>
              <a:gd name="connsiteY91" fmla="*/ 2554718 h 6858000"/>
              <a:gd name="connsiteX92" fmla="*/ 310775 w 1364418"/>
              <a:gd name="connsiteY92" fmla="*/ 2485734 h 6858000"/>
              <a:gd name="connsiteX93" fmla="*/ 301498 w 1364418"/>
              <a:gd name="connsiteY93" fmla="*/ 2447068 h 6858000"/>
              <a:gd name="connsiteX94" fmla="*/ 288459 w 1364418"/>
              <a:gd name="connsiteY94" fmla="*/ 2425819 h 6858000"/>
              <a:gd name="connsiteX95" fmla="*/ 294458 w 1364418"/>
              <a:gd name="connsiteY95" fmla="*/ 2402874 h 6858000"/>
              <a:gd name="connsiteX96" fmla="*/ 297070 w 1364418"/>
              <a:gd name="connsiteY96" fmla="*/ 2381443 h 6858000"/>
              <a:gd name="connsiteX97" fmla="*/ 273399 w 1364418"/>
              <a:gd name="connsiteY97" fmla="*/ 2261920 h 6858000"/>
              <a:gd name="connsiteX98" fmla="*/ 263286 w 1364418"/>
              <a:gd name="connsiteY98" fmla="*/ 2195378 h 6858000"/>
              <a:gd name="connsiteX99" fmla="*/ 247503 w 1364418"/>
              <a:gd name="connsiteY99" fmla="*/ 2155135 h 6858000"/>
              <a:gd name="connsiteX100" fmla="*/ 244961 w 1364418"/>
              <a:gd name="connsiteY100" fmla="*/ 2118008 h 6858000"/>
              <a:gd name="connsiteX101" fmla="*/ 245954 w 1364418"/>
              <a:gd name="connsiteY101" fmla="*/ 2050531 h 6858000"/>
              <a:gd name="connsiteX102" fmla="*/ 237760 w 1364418"/>
              <a:gd name="connsiteY102" fmla="*/ 1963269 h 6858000"/>
              <a:gd name="connsiteX103" fmla="*/ 218938 w 1364418"/>
              <a:gd name="connsiteY103" fmla="*/ 1906352 h 6858000"/>
              <a:gd name="connsiteX104" fmla="*/ 195495 w 1364418"/>
              <a:gd name="connsiteY104" fmla="*/ 1861531 h 6858000"/>
              <a:gd name="connsiteX105" fmla="*/ 149294 w 1364418"/>
              <a:gd name="connsiteY105" fmla="*/ 1732919 h 6858000"/>
              <a:gd name="connsiteX106" fmla="*/ 121605 w 1364418"/>
              <a:gd name="connsiteY106" fmla="*/ 1663540 h 6858000"/>
              <a:gd name="connsiteX107" fmla="*/ 120731 w 1364418"/>
              <a:gd name="connsiteY107" fmla="*/ 1615777 h 6858000"/>
              <a:gd name="connsiteX108" fmla="*/ 101526 w 1364418"/>
              <a:gd name="connsiteY108" fmla="*/ 1563678 h 6858000"/>
              <a:gd name="connsiteX109" fmla="*/ 114606 w 1364418"/>
              <a:gd name="connsiteY109" fmla="*/ 1519474 h 6858000"/>
              <a:gd name="connsiteX110" fmla="*/ 107348 w 1364418"/>
              <a:gd name="connsiteY110" fmla="*/ 1477995 h 6858000"/>
              <a:gd name="connsiteX111" fmla="*/ 93433 w 1364418"/>
              <a:gd name="connsiteY111" fmla="*/ 1373769 h 6858000"/>
              <a:gd name="connsiteX112" fmla="*/ 101740 w 1364418"/>
              <a:gd name="connsiteY112" fmla="*/ 1307086 h 6858000"/>
              <a:gd name="connsiteX113" fmla="*/ 102928 w 1364418"/>
              <a:gd name="connsiteY113" fmla="*/ 1189033 h 6858000"/>
              <a:gd name="connsiteX114" fmla="*/ 107613 w 1364418"/>
              <a:gd name="connsiteY114" fmla="*/ 1168288 h 6858000"/>
              <a:gd name="connsiteX115" fmla="*/ 99895 w 1364418"/>
              <a:gd name="connsiteY115" fmla="*/ 1142577 h 6858000"/>
              <a:gd name="connsiteX116" fmla="*/ 89201 w 1364418"/>
              <a:gd name="connsiteY116" fmla="*/ 1088484 h 6858000"/>
              <a:gd name="connsiteX117" fmla="*/ 77937 w 1364418"/>
              <a:gd name="connsiteY117" fmla="*/ 1016103 h 6858000"/>
              <a:gd name="connsiteX118" fmla="*/ 79393 w 1364418"/>
              <a:gd name="connsiteY118" fmla="*/ 954054 h 6858000"/>
              <a:gd name="connsiteX119" fmla="*/ 90309 w 1364418"/>
              <a:gd name="connsiteY119" fmla="*/ 921368 h 6858000"/>
              <a:gd name="connsiteX120" fmla="*/ 74258 w 1364418"/>
              <a:gd name="connsiteY120" fmla="*/ 896999 h 6858000"/>
              <a:gd name="connsiteX121" fmla="*/ 43666 w 1364418"/>
              <a:gd name="connsiteY121" fmla="*/ 821517 h 6858000"/>
              <a:gd name="connsiteX122" fmla="*/ 22616 w 1364418"/>
              <a:gd name="connsiteY122" fmla="*/ 751353 h 6858000"/>
              <a:gd name="connsiteX123" fmla="*/ 22174 w 1364418"/>
              <a:gd name="connsiteY123" fmla="*/ 721230 h 6858000"/>
              <a:gd name="connsiteX124" fmla="*/ 7845 w 1364418"/>
              <a:gd name="connsiteY124" fmla="*/ 681659 h 6858000"/>
              <a:gd name="connsiteX125" fmla="*/ 31306 w 1364418"/>
              <a:gd name="connsiteY125" fmla="*/ 619315 h 6858000"/>
              <a:gd name="connsiteX126" fmla="*/ 15184 w 1364418"/>
              <a:gd name="connsiteY126" fmla="*/ 585934 h 6858000"/>
              <a:gd name="connsiteX127" fmla="*/ 22258 w 1364418"/>
              <a:gd name="connsiteY127" fmla="*/ 538948 h 6858000"/>
              <a:gd name="connsiteX128" fmla="*/ 26166 w 1364418"/>
              <a:gd name="connsiteY128" fmla="*/ 525163 h 6858000"/>
              <a:gd name="connsiteX129" fmla="*/ 52290 w 1364418"/>
              <a:gd name="connsiteY129" fmla="*/ 446567 h 6858000"/>
              <a:gd name="connsiteX130" fmla="*/ 51538 w 1364418"/>
              <a:gd name="connsiteY130" fmla="*/ 393828 h 6858000"/>
              <a:gd name="connsiteX131" fmla="*/ 51368 w 1364418"/>
              <a:gd name="connsiteY131" fmla="*/ 353137 h 6858000"/>
              <a:gd name="connsiteX132" fmla="*/ 55970 w 1364418"/>
              <a:gd name="connsiteY132" fmla="*/ 321428 h 6858000"/>
              <a:gd name="connsiteX133" fmla="*/ 57061 w 1364418"/>
              <a:gd name="connsiteY133" fmla="*/ 275771 h 6858000"/>
              <a:gd name="connsiteX134" fmla="*/ 74088 w 1364418"/>
              <a:gd name="connsiteY134" fmla="*/ 212860 h 6858000"/>
              <a:gd name="connsiteX135" fmla="*/ 65798 w 1364418"/>
              <a:gd name="connsiteY135" fmla="*/ 144983 h 6858000"/>
              <a:gd name="connsiteX136" fmla="*/ 78082 w 1364418"/>
              <a:gd name="connsiteY136" fmla="*/ 55288 h 6858000"/>
              <a:gd name="connsiteX137" fmla="*/ 37636 w 1364418"/>
              <a:gd name="connsiteY137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66720 w 1364418"/>
              <a:gd name="connsiteY8" fmla="*/ 6431610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8000 w 1364418"/>
              <a:gd name="connsiteY13" fmla="*/ 6252834 h 6858000"/>
              <a:gd name="connsiteX14" fmla="*/ 265992 w 1364418"/>
              <a:gd name="connsiteY14" fmla="*/ 6202459 h 6858000"/>
              <a:gd name="connsiteX15" fmla="*/ 264790 w 1364418"/>
              <a:gd name="connsiteY15" fmla="*/ 6153037 h 6858000"/>
              <a:gd name="connsiteX16" fmla="*/ 280205 w 1364418"/>
              <a:gd name="connsiteY16" fmla="*/ 6078132 h 6858000"/>
              <a:gd name="connsiteX17" fmla="*/ 267592 w 1364418"/>
              <a:gd name="connsiteY17" fmla="*/ 6028119 h 6858000"/>
              <a:gd name="connsiteX18" fmla="*/ 252821 w 1364418"/>
              <a:gd name="connsiteY18" fmla="*/ 5926735 h 6858000"/>
              <a:gd name="connsiteX19" fmla="*/ 302333 w 1364418"/>
              <a:gd name="connsiteY19" fmla="*/ 5712857 h 6858000"/>
              <a:gd name="connsiteX20" fmla="*/ 332131 w 1364418"/>
              <a:gd name="connsiteY20" fmla="*/ 5660491 h 6858000"/>
              <a:gd name="connsiteX21" fmla="*/ 341254 w 1364418"/>
              <a:gd name="connsiteY21" fmla="*/ 5563435 h 6858000"/>
              <a:gd name="connsiteX22" fmla="*/ 368130 w 1364418"/>
              <a:gd name="connsiteY22" fmla="*/ 5437125 h 6858000"/>
              <a:gd name="connsiteX23" fmla="*/ 381698 w 1364418"/>
              <a:gd name="connsiteY23" fmla="*/ 5396260 h 6858000"/>
              <a:gd name="connsiteX24" fmla="*/ 397679 w 1364418"/>
              <a:gd name="connsiteY24" fmla="*/ 5330009 h 6858000"/>
              <a:gd name="connsiteX25" fmla="*/ 431172 w 1364418"/>
              <a:gd name="connsiteY25" fmla="*/ 5273739 h 6858000"/>
              <a:gd name="connsiteX26" fmla="*/ 440771 w 1364418"/>
              <a:gd name="connsiteY26" fmla="*/ 5241779 h 6858000"/>
              <a:gd name="connsiteX27" fmla="*/ 451997 w 1364418"/>
              <a:gd name="connsiteY27" fmla="*/ 5225268 h 6858000"/>
              <a:gd name="connsiteX28" fmla="*/ 453017 w 1364418"/>
              <a:gd name="connsiteY28" fmla="*/ 5217684 h 6858000"/>
              <a:gd name="connsiteX29" fmla="*/ 460358 w 1364418"/>
              <a:gd name="connsiteY29" fmla="*/ 5193377 h 6858000"/>
              <a:gd name="connsiteX30" fmla="*/ 463661 w 1364418"/>
              <a:gd name="connsiteY30" fmla="*/ 5179288 h 6858000"/>
              <a:gd name="connsiteX31" fmla="*/ 464645 w 1364418"/>
              <a:gd name="connsiteY31" fmla="*/ 5173621 h 6858000"/>
              <a:gd name="connsiteX32" fmla="*/ 460279 w 1364418"/>
              <a:gd name="connsiteY32" fmla="*/ 5159961 h 6858000"/>
              <a:gd name="connsiteX33" fmla="*/ 466956 w 1364418"/>
              <a:gd name="connsiteY33" fmla="*/ 5144295 h 6858000"/>
              <a:gd name="connsiteX34" fmla="*/ 463889 w 1364418"/>
              <a:gd name="connsiteY34" fmla="*/ 5125185 h 6858000"/>
              <a:gd name="connsiteX35" fmla="*/ 470719 w 1364418"/>
              <a:gd name="connsiteY35" fmla="*/ 5121884 h 6858000"/>
              <a:gd name="connsiteX36" fmla="*/ 477755 w 1364418"/>
              <a:gd name="connsiteY36" fmla="*/ 5067850 h 6858000"/>
              <a:gd name="connsiteX37" fmla="*/ 480486 w 1364418"/>
              <a:gd name="connsiteY37" fmla="*/ 5060861 h 6858000"/>
              <a:gd name="connsiteX38" fmla="*/ 477190 w 1364418"/>
              <a:gd name="connsiteY38" fmla="*/ 5034192 h 6858000"/>
              <a:gd name="connsiteX39" fmla="*/ 478744 w 1364418"/>
              <a:gd name="connsiteY39" fmla="*/ 4993030 h 6858000"/>
              <a:gd name="connsiteX40" fmla="*/ 485653 w 1364418"/>
              <a:gd name="connsiteY40" fmla="*/ 4946844 h 6858000"/>
              <a:gd name="connsiteX41" fmla="*/ 481509 w 1364418"/>
              <a:gd name="connsiteY41" fmla="*/ 4932692 h 6858000"/>
              <a:gd name="connsiteX42" fmla="*/ 496912 w 1364418"/>
              <a:gd name="connsiteY42" fmla="*/ 4858827 h 6858000"/>
              <a:gd name="connsiteX43" fmla="*/ 502815 w 1364418"/>
              <a:gd name="connsiteY43" fmla="*/ 4821170 h 6858000"/>
              <a:gd name="connsiteX44" fmla="*/ 507548 w 1364418"/>
              <a:gd name="connsiteY44" fmla="*/ 4780965 h 6858000"/>
              <a:gd name="connsiteX45" fmla="*/ 508841 w 1364418"/>
              <a:gd name="connsiteY45" fmla="*/ 4750867 h 6858000"/>
              <a:gd name="connsiteX46" fmla="*/ 506648 w 1364418"/>
              <a:gd name="connsiteY46" fmla="*/ 4690749 h 6858000"/>
              <a:gd name="connsiteX47" fmla="*/ 502128 w 1364418"/>
              <a:gd name="connsiteY47" fmla="*/ 4584173 h 6858000"/>
              <a:gd name="connsiteX48" fmla="*/ 497211 w 1364418"/>
              <a:gd name="connsiteY48" fmla="*/ 4444346 h 6858000"/>
              <a:gd name="connsiteX49" fmla="*/ 493776 w 1364418"/>
              <a:gd name="connsiteY49" fmla="*/ 4375228 h 6858000"/>
              <a:gd name="connsiteX50" fmla="*/ 474429 w 1364418"/>
              <a:gd name="connsiteY50" fmla="*/ 4214165 h 6858000"/>
              <a:gd name="connsiteX51" fmla="*/ 478502 w 1364418"/>
              <a:gd name="connsiteY51" fmla="*/ 4090296 h 6858000"/>
              <a:gd name="connsiteX52" fmla="*/ 463758 w 1364418"/>
              <a:gd name="connsiteY52" fmla="*/ 4033999 h 6858000"/>
              <a:gd name="connsiteX53" fmla="*/ 464907 w 1364418"/>
              <a:gd name="connsiteY53" fmla="*/ 4031933 h 6858000"/>
              <a:gd name="connsiteX54" fmla="*/ 463483 w 1364418"/>
              <a:gd name="connsiteY54" fmla="*/ 4013953 h 6858000"/>
              <a:gd name="connsiteX55" fmla="*/ 449778 w 1364418"/>
              <a:gd name="connsiteY55" fmla="*/ 3974753 h 6858000"/>
              <a:gd name="connsiteX56" fmla="*/ 451376 w 1364418"/>
              <a:gd name="connsiteY56" fmla="*/ 3969950 h 6858000"/>
              <a:gd name="connsiteX57" fmla="*/ 444798 w 1364418"/>
              <a:gd name="connsiteY57" fmla="*/ 3933779 h 6858000"/>
              <a:gd name="connsiteX58" fmla="*/ 446129 w 1364418"/>
              <a:gd name="connsiteY58" fmla="*/ 3933093 h 6858000"/>
              <a:gd name="connsiteX59" fmla="*/ 450483 w 1364418"/>
              <a:gd name="connsiteY59" fmla="*/ 3922082 h 6858000"/>
              <a:gd name="connsiteX60" fmla="*/ 455561 w 1364418"/>
              <a:gd name="connsiteY60" fmla="*/ 3901461 h 6858000"/>
              <a:gd name="connsiteX61" fmla="*/ 478155 w 1364418"/>
              <a:gd name="connsiteY61" fmla="*/ 3813873 h 6858000"/>
              <a:gd name="connsiteX62" fmla="*/ 477580 w 1364418"/>
              <a:gd name="connsiteY62" fmla="*/ 3806161 h 6858000"/>
              <a:gd name="connsiteX63" fmla="*/ 477887 w 1364418"/>
              <a:gd name="connsiteY63" fmla="*/ 3805957 h 6858000"/>
              <a:gd name="connsiteX64" fmla="*/ 477914 w 1364418"/>
              <a:gd name="connsiteY64" fmla="*/ 3797724 h 6858000"/>
              <a:gd name="connsiteX65" fmla="*/ 476529 w 1364418"/>
              <a:gd name="connsiteY65" fmla="*/ 3792098 h 6858000"/>
              <a:gd name="connsiteX66" fmla="*/ 475413 w 1364418"/>
              <a:gd name="connsiteY66" fmla="*/ 3777135 h 6858000"/>
              <a:gd name="connsiteX67" fmla="*/ 477146 w 1364418"/>
              <a:gd name="connsiteY67" fmla="*/ 3771656 h 6858000"/>
              <a:gd name="connsiteX68" fmla="*/ 480889 w 1364418"/>
              <a:gd name="connsiteY68" fmla="*/ 3769007 h 6858000"/>
              <a:gd name="connsiteX69" fmla="*/ 480355 w 1364418"/>
              <a:gd name="connsiteY69" fmla="*/ 3767709 h 6858000"/>
              <a:gd name="connsiteX70" fmla="*/ 489051 w 1364418"/>
              <a:gd name="connsiteY70" fmla="*/ 3738082 h 6858000"/>
              <a:gd name="connsiteX71" fmla="*/ 496397 w 1364418"/>
              <a:gd name="connsiteY71" fmla="*/ 3673397 h 6858000"/>
              <a:gd name="connsiteX72" fmla="*/ 495693 w 1364418"/>
              <a:gd name="connsiteY72" fmla="*/ 3637109 h 6858000"/>
              <a:gd name="connsiteX73" fmla="*/ 499136 w 1364418"/>
              <a:gd name="connsiteY73" fmla="*/ 3536883 h 6858000"/>
              <a:gd name="connsiteX74" fmla="*/ 506674 w 1364418"/>
              <a:gd name="connsiteY74" fmla="*/ 3435652 h 6858000"/>
              <a:gd name="connsiteX75" fmla="*/ 508345 w 1364418"/>
              <a:gd name="connsiteY75" fmla="*/ 3307769 h 6858000"/>
              <a:gd name="connsiteX76" fmla="*/ 525908 w 1364418"/>
              <a:gd name="connsiteY76" fmla="*/ 3250522 h 6858000"/>
              <a:gd name="connsiteX77" fmla="*/ 526333 w 1364418"/>
              <a:gd name="connsiteY77" fmla="*/ 3229163 h 6858000"/>
              <a:gd name="connsiteX78" fmla="*/ 528156 w 1364418"/>
              <a:gd name="connsiteY78" fmla="*/ 3217217 h 6858000"/>
              <a:gd name="connsiteX79" fmla="*/ 514991 w 1364418"/>
              <a:gd name="connsiteY79" fmla="*/ 3183755 h 6858000"/>
              <a:gd name="connsiteX80" fmla="*/ 515492 w 1364418"/>
              <a:gd name="connsiteY80" fmla="*/ 3178642 h 6858000"/>
              <a:gd name="connsiteX81" fmla="*/ 503092 w 1364418"/>
              <a:gd name="connsiteY81" fmla="*/ 3158586 h 6858000"/>
              <a:gd name="connsiteX82" fmla="*/ 488277 w 1364418"/>
              <a:gd name="connsiteY82" fmla="*/ 3129034 h 6858000"/>
              <a:gd name="connsiteX83" fmla="*/ 488942 w 1364418"/>
              <a:gd name="connsiteY83" fmla="*/ 3126682 h 6858000"/>
              <a:gd name="connsiteX84" fmla="*/ 479810 w 1364418"/>
              <a:gd name="connsiteY84" fmla="*/ 3114519 h 6858000"/>
              <a:gd name="connsiteX85" fmla="*/ 466419 w 1364418"/>
              <a:gd name="connsiteY85" fmla="*/ 3106272 h 6858000"/>
              <a:gd name="connsiteX86" fmla="*/ 439149 w 1364418"/>
              <a:gd name="connsiteY86" fmla="*/ 2958185 h 6858000"/>
              <a:gd name="connsiteX87" fmla="*/ 381763 w 1364418"/>
              <a:gd name="connsiteY87" fmla="*/ 2762989 h 6858000"/>
              <a:gd name="connsiteX88" fmla="*/ 330681 w 1364418"/>
              <a:gd name="connsiteY88" fmla="*/ 2554718 h 6858000"/>
              <a:gd name="connsiteX89" fmla="*/ 310775 w 1364418"/>
              <a:gd name="connsiteY89" fmla="*/ 2485734 h 6858000"/>
              <a:gd name="connsiteX90" fmla="*/ 301498 w 1364418"/>
              <a:gd name="connsiteY90" fmla="*/ 2447068 h 6858000"/>
              <a:gd name="connsiteX91" fmla="*/ 288459 w 1364418"/>
              <a:gd name="connsiteY91" fmla="*/ 2425819 h 6858000"/>
              <a:gd name="connsiteX92" fmla="*/ 294458 w 1364418"/>
              <a:gd name="connsiteY92" fmla="*/ 2402874 h 6858000"/>
              <a:gd name="connsiteX93" fmla="*/ 297070 w 1364418"/>
              <a:gd name="connsiteY93" fmla="*/ 2381443 h 6858000"/>
              <a:gd name="connsiteX94" fmla="*/ 273399 w 1364418"/>
              <a:gd name="connsiteY94" fmla="*/ 2261920 h 6858000"/>
              <a:gd name="connsiteX95" fmla="*/ 263286 w 1364418"/>
              <a:gd name="connsiteY95" fmla="*/ 2195378 h 6858000"/>
              <a:gd name="connsiteX96" fmla="*/ 247503 w 1364418"/>
              <a:gd name="connsiteY96" fmla="*/ 2155135 h 6858000"/>
              <a:gd name="connsiteX97" fmla="*/ 244961 w 1364418"/>
              <a:gd name="connsiteY97" fmla="*/ 2118008 h 6858000"/>
              <a:gd name="connsiteX98" fmla="*/ 245954 w 1364418"/>
              <a:gd name="connsiteY98" fmla="*/ 2050531 h 6858000"/>
              <a:gd name="connsiteX99" fmla="*/ 237760 w 1364418"/>
              <a:gd name="connsiteY99" fmla="*/ 1963269 h 6858000"/>
              <a:gd name="connsiteX100" fmla="*/ 218938 w 1364418"/>
              <a:gd name="connsiteY100" fmla="*/ 1906352 h 6858000"/>
              <a:gd name="connsiteX101" fmla="*/ 195495 w 1364418"/>
              <a:gd name="connsiteY101" fmla="*/ 1861531 h 6858000"/>
              <a:gd name="connsiteX102" fmla="*/ 149294 w 1364418"/>
              <a:gd name="connsiteY102" fmla="*/ 1732919 h 6858000"/>
              <a:gd name="connsiteX103" fmla="*/ 121605 w 1364418"/>
              <a:gd name="connsiteY103" fmla="*/ 1663540 h 6858000"/>
              <a:gd name="connsiteX104" fmla="*/ 120731 w 1364418"/>
              <a:gd name="connsiteY104" fmla="*/ 1615777 h 6858000"/>
              <a:gd name="connsiteX105" fmla="*/ 101526 w 1364418"/>
              <a:gd name="connsiteY105" fmla="*/ 1563678 h 6858000"/>
              <a:gd name="connsiteX106" fmla="*/ 114606 w 1364418"/>
              <a:gd name="connsiteY106" fmla="*/ 1519474 h 6858000"/>
              <a:gd name="connsiteX107" fmla="*/ 107348 w 1364418"/>
              <a:gd name="connsiteY107" fmla="*/ 1477995 h 6858000"/>
              <a:gd name="connsiteX108" fmla="*/ 93433 w 1364418"/>
              <a:gd name="connsiteY108" fmla="*/ 1373769 h 6858000"/>
              <a:gd name="connsiteX109" fmla="*/ 101740 w 1364418"/>
              <a:gd name="connsiteY109" fmla="*/ 1307086 h 6858000"/>
              <a:gd name="connsiteX110" fmla="*/ 102928 w 1364418"/>
              <a:gd name="connsiteY110" fmla="*/ 1189033 h 6858000"/>
              <a:gd name="connsiteX111" fmla="*/ 107613 w 1364418"/>
              <a:gd name="connsiteY111" fmla="*/ 1168288 h 6858000"/>
              <a:gd name="connsiteX112" fmla="*/ 99895 w 1364418"/>
              <a:gd name="connsiteY112" fmla="*/ 1142577 h 6858000"/>
              <a:gd name="connsiteX113" fmla="*/ 89201 w 1364418"/>
              <a:gd name="connsiteY113" fmla="*/ 1088484 h 6858000"/>
              <a:gd name="connsiteX114" fmla="*/ 77937 w 1364418"/>
              <a:gd name="connsiteY114" fmla="*/ 1016103 h 6858000"/>
              <a:gd name="connsiteX115" fmla="*/ 79393 w 1364418"/>
              <a:gd name="connsiteY115" fmla="*/ 954054 h 6858000"/>
              <a:gd name="connsiteX116" fmla="*/ 90309 w 1364418"/>
              <a:gd name="connsiteY116" fmla="*/ 921368 h 6858000"/>
              <a:gd name="connsiteX117" fmla="*/ 74258 w 1364418"/>
              <a:gd name="connsiteY117" fmla="*/ 896999 h 6858000"/>
              <a:gd name="connsiteX118" fmla="*/ 43666 w 1364418"/>
              <a:gd name="connsiteY118" fmla="*/ 821517 h 6858000"/>
              <a:gd name="connsiteX119" fmla="*/ 22616 w 1364418"/>
              <a:gd name="connsiteY119" fmla="*/ 751353 h 6858000"/>
              <a:gd name="connsiteX120" fmla="*/ 22174 w 1364418"/>
              <a:gd name="connsiteY120" fmla="*/ 721230 h 6858000"/>
              <a:gd name="connsiteX121" fmla="*/ 7845 w 1364418"/>
              <a:gd name="connsiteY121" fmla="*/ 681659 h 6858000"/>
              <a:gd name="connsiteX122" fmla="*/ 31306 w 1364418"/>
              <a:gd name="connsiteY122" fmla="*/ 619315 h 6858000"/>
              <a:gd name="connsiteX123" fmla="*/ 15184 w 1364418"/>
              <a:gd name="connsiteY123" fmla="*/ 585934 h 6858000"/>
              <a:gd name="connsiteX124" fmla="*/ 22258 w 1364418"/>
              <a:gd name="connsiteY124" fmla="*/ 538948 h 6858000"/>
              <a:gd name="connsiteX125" fmla="*/ 26166 w 1364418"/>
              <a:gd name="connsiteY125" fmla="*/ 525163 h 6858000"/>
              <a:gd name="connsiteX126" fmla="*/ 52290 w 1364418"/>
              <a:gd name="connsiteY126" fmla="*/ 446567 h 6858000"/>
              <a:gd name="connsiteX127" fmla="*/ 51538 w 1364418"/>
              <a:gd name="connsiteY127" fmla="*/ 393828 h 6858000"/>
              <a:gd name="connsiteX128" fmla="*/ 51368 w 1364418"/>
              <a:gd name="connsiteY128" fmla="*/ 353137 h 6858000"/>
              <a:gd name="connsiteX129" fmla="*/ 55970 w 1364418"/>
              <a:gd name="connsiteY129" fmla="*/ 321428 h 6858000"/>
              <a:gd name="connsiteX130" fmla="*/ 57061 w 1364418"/>
              <a:gd name="connsiteY130" fmla="*/ 275771 h 6858000"/>
              <a:gd name="connsiteX131" fmla="*/ 74088 w 1364418"/>
              <a:gd name="connsiteY131" fmla="*/ 212860 h 6858000"/>
              <a:gd name="connsiteX132" fmla="*/ 65798 w 1364418"/>
              <a:gd name="connsiteY132" fmla="*/ 144983 h 6858000"/>
              <a:gd name="connsiteX133" fmla="*/ 78082 w 1364418"/>
              <a:gd name="connsiteY133" fmla="*/ 55288 h 6858000"/>
              <a:gd name="connsiteX134" fmla="*/ 37636 w 1364418"/>
              <a:gd name="connsiteY134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317792 w 1364418"/>
              <a:gd name="connsiteY10" fmla="*/ 6324679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89521"/>
              <a:gd name="connsiteX1" fmla="*/ 1364418 w 1364418"/>
              <a:gd name="connsiteY1" fmla="*/ 0 h 6889521"/>
              <a:gd name="connsiteX2" fmla="*/ 1364418 w 1364418"/>
              <a:gd name="connsiteY2" fmla="*/ 6858000 h 6889521"/>
              <a:gd name="connsiteX3" fmla="*/ 101112 w 1364418"/>
              <a:gd name="connsiteY3" fmla="*/ 6857735 h 6889521"/>
              <a:gd name="connsiteX4" fmla="*/ 222208 w 1364418"/>
              <a:gd name="connsiteY4" fmla="*/ 6882355 h 6889521"/>
              <a:gd name="connsiteX5" fmla="*/ 209564 w 1364418"/>
              <a:gd name="connsiteY5" fmla="*/ 6777899 h 6889521"/>
              <a:gd name="connsiteX6" fmla="*/ 240339 w 1364418"/>
              <a:gd name="connsiteY6" fmla="*/ 6711686 h 6889521"/>
              <a:gd name="connsiteX7" fmla="*/ 286686 w 1364418"/>
              <a:gd name="connsiteY7" fmla="*/ 6664994 h 6889521"/>
              <a:gd name="connsiteX8" fmla="*/ 339152 w 1364418"/>
              <a:gd name="connsiteY8" fmla="*/ 6471804 h 6889521"/>
              <a:gd name="connsiteX9" fmla="*/ 334570 w 1364418"/>
              <a:gd name="connsiteY9" fmla="*/ 6389835 h 6889521"/>
              <a:gd name="connsiteX10" fmla="*/ 317792 w 1364418"/>
              <a:gd name="connsiteY10" fmla="*/ 6324679 h 6889521"/>
              <a:gd name="connsiteX11" fmla="*/ 278227 w 1364418"/>
              <a:gd name="connsiteY11" fmla="*/ 6280046 h 6889521"/>
              <a:gd name="connsiteX12" fmla="*/ 288000 w 1364418"/>
              <a:gd name="connsiteY12" fmla="*/ 6252834 h 6889521"/>
              <a:gd name="connsiteX13" fmla="*/ 265992 w 1364418"/>
              <a:gd name="connsiteY13" fmla="*/ 6202459 h 6889521"/>
              <a:gd name="connsiteX14" fmla="*/ 264790 w 1364418"/>
              <a:gd name="connsiteY14" fmla="*/ 6153037 h 6889521"/>
              <a:gd name="connsiteX15" fmla="*/ 280205 w 1364418"/>
              <a:gd name="connsiteY15" fmla="*/ 6078132 h 6889521"/>
              <a:gd name="connsiteX16" fmla="*/ 267592 w 1364418"/>
              <a:gd name="connsiteY16" fmla="*/ 6028119 h 6889521"/>
              <a:gd name="connsiteX17" fmla="*/ 252821 w 1364418"/>
              <a:gd name="connsiteY17" fmla="*/ 5926735 h 6889521"/>
              <a:gd name="connsiteX18" fmla="*/ 302333 w 1364418"/>
              <a:gd name="connsiteY18" fmla="*/ 5712857 h 6889521"/>
              <a:gd name="connsiteX19" fmla="*/ 332131 w 1364418"/>
              <a:gd name="connsiteY19" fmla="*/ 5660491 h 6889521"/>
              <a:gd name="connsiteX20" fmla="*/ 341254 w 1364418"/>
              <a:gd name="connsiteY20" fmla="*/ 5563435 h 6889521"/>
              <a:gd name="connsiteX21" fmla="*/ 368130 w 1364418"/>
              <a:gd name="connsiteY21" fmla="*/ 5437125 h 6889521"/>
              <a:gd name="connsiteX22" fmla="*/ 381698 w 1364418"/>
              <a:gd name="connsiteY22" fmla="*/ 5396260 h 6889521"/>
              <a:gd name="connsiteX23" fmla="*/ 397679 w 1364418"/>
              <a:gd name="connsiteY23" fmla="*/ 5330009 h 6889521"/>
              <a:gd name="connsiteX24" fmla="*/ 431172 w 1364418"/>
              <a:gd name="connsiteY24" fmla="*/ 5273739 h 6889521"/>
              <a:gd name="connsiteX25" fmla="*/ 440771 w 1364418"/>
              <a:gd name="connsiteY25" fmla="*/ 5241779 h 6889521"/>
              <a:gd name="connsiteX26" fmla="*/ 451997 w 1364418"/>
              <a:gd name="connsiteY26" fmla="*/ 5225268 h 6889521"/>
              <a:gd name="connsiteX27" fmla="*/ 453017 w 1364418"/>
              <a:gd name="connsiteY27" fmla="*/ 5217684 h 6889521"/>
              <a:gd name="connsiteX28" fmla="*/ 460358 w 1364418"/>
              <a:gd name="connsiteY28" fmla="*/ 5193377 h 6889521"/>
              <a:gd name="connsiteX29" fmla="*/ 463661 w 1364418"/>
              <a:gd name="connsiteY29" fmla="*/ 5179288 h 6889521"/>
              <a:gd name="connsiteX30" fmla="*/ 464645 w 1364418"/>
              <a:gd name="connsiteY30" fmla="*/ 5173621 h 6889521"/>
              <a:gd name="connsiteX31" fmla="*/ 460279 w 1364418"/>
              <a:gd name="connsiteY31" fmla="*/ 5159961 h 6889521"/>
              <a:gd name="connsiteX32" fmla="*/ 466956 w 1364418"/>
              <a:gd name="connsiteY32" fmla="*/ 5144295 h 6889521"/>
              <a:gd name="connsiteX33" fmla="*/ 463889 w 1364418"/>
              <a:gd name="connsiteY33" fmla="*/ 5125185 h 6889521"/>
              <a:gd name="connsiteX34" fmla="*/ 470719 w 1364418"/>
              <a:gd name="connsiteY34" fmla="*/ 5121884 h 6889521"/>
              <a:gd name="connsiteX35" fmla="*/ 477755 w 1364418"/>
              <a:gd name="connsiteY35" fmla="*/ 5067850 h 6889521"/>
              <a:gd name="connsiteX36" fmla="*/ 480486 w 1364418"/>
              <a:gd name="connsiteY36" fmla="*/ 5060861 h 6889521"/>
              <a:gd name="connsiteX37" fmla="*/ 477190 w 1364418"/>
              <a:gd name="connsiteY37" fmla="*/ 5034192 h 6889521"/>
              <a:gd name="connsiteX38" fmla="*/ 478744 w 1364418"/>
              <a:gd name="connsiteY38" fmla="*/ 4993030 h 6889521"/>
              <a:gd name="connsiteX39" fmla="*/ 485653 w 1364418"/>
              <a:gd name="connsiteY39" fmla="*/ 4946844 h 6889521"/>
              <a:gd name="connsiteX40" fmla="*/ 481509 w 1364418"/>
              <a:gd name="connsiteY40" fmla="*/ 4932692 h 6889521"/>
              <a:gd name="connsiteX41" fmla="*/ 496912 w 1364418"/>
              <a:gd name="connsiteY41" fmla="*/ 4858827 h 6889521"/>
              <a:gd name="connsiteX42" fmla="*/ 502815 w 1364418"/>
              <a:gd name="connsiteY42" fmla="*/ 4821170 h 6889521"/>
              <a:gd name="connsiteX43" fmla="*/ 507548 w 1364418"/>
              <a:gd name="connsiteY43" fmla="*/ 4780965 h 6889521"/>
              <a:gd name="connsiteX44" fmla="*/ 508841 w 1364418"/>
              <a:gd name="connsiteY44" fmla="*/ 4750867 h 6889521"/>
              <a:gd name="connsiteX45" fmla="*/ 506648 w 1364418"/>
              <a:gd name="connsiteY45" fmla="*/ 4690749 h 6889521"/>
              <a:gd name="connsiteX46" fmla="*/ 502128 w 1364418"/>
              <a:gd name="connsiteY46" fmla="*/ 4584173 h 6889521"/>
              <a:gd name="connsiteX47" fmla="*/ 497211 w 1364418"/>
              <a:gd name="connsiteY47" fmla="*/ 4444346 h 6889521"/>
              <a:gd name="connsiteX48" fmla="*/ 493776 w 1364418"/>
              <a:gd name="connsiteY48" fmla="*/ 4375228 h 6889521"/>
              <a:gd name="connsiteX49" fmla="*/ 474429 w 1364418"/>
              <a:gd name="connsiteY49" fmla="*/ 4214165 h 6889521"/>
              <a:gd name="connsiteX50" fmla="*/ 478502 w 1364418"/>
              <a:gd name="connsiteY50" fmla="*/ 4090296 h 6889521"/>
              <a:gd name="connsiteX51" fmla="*/ 463758 w 1364418"/>
              <a:gd name="connsiteY51" fmla="*/ 4033999 h 6889521"/>
              <a:gd name="connsiteX52" fmla="*/ 464907 w 1364418"/>
              <a:gd name="connsiteY52" fmla="*/ 4031933 h 6889521"/>
              <a:gd name="connsiteX53" fmla="*/ 463483 w 1364418"/>
              <a:gd name="connsiteY53" fmla="*/ 4013953 h 6889521"/>
              <a:gd name="connsiteX54" fmla="*/ 449778 w 1364418"/>
              <a:gd name="connsiteY54" fmla="*/ 3974753 h 6889521"/>
              <a:gd name="connsiteX55" fmla="*/ 451376 w 1364418"/>
              <a:gd name="connsiteY55" fmla="*/ 3969950 h 6889521"/>
              <a:gd name="connsiteX56" fmla="*/ 444798 w 1364418"/>
              <a:gd name="connsiteY56" fmla="*/ 3933779 h 6889521"/>
              <a:gd name="connsiteX57" fmla="*/ 446129 w 1364418"/>
              <a:gd name="connsiteY57" fmla="*/ 3933093 h 6889521"/>
              <a:gd name="connsiteX58" fmla="*/ 450483 w 1364418"/>
              <a:gd name="connsiteY58" fmla="*/ 3922082 h 6889521"/>
              <a:gd name="connsiteX59" fmla="*/ 455561 w 1364418"/>
              <a:gd name="connsiteY59" fmla="*/ 3901461 h 6889521"/>
              <a:gd name="connsiteX60" fmla="*/ 478155 w 1364418"/>
              <a:gd name="connsiteY60" fmla="*/ 3813873 h 6889521"/>
              <a:gd name="connsiteX61" fmla="*/ 477580 w 1364418"/>
              <a:gd name="connsiteY61" fmla="*/ 3806161 h 6889521"/>
              <a:gd name="connsiteX62" fmla="*/ 477887 w 1364418"/>
              <a:gd name="connsiteY62" fmla="*/ 3805957 h 6889521"/>
              <a:gd name="connsiteX63" fmla="*/ 477914 w 1364418"/>
              <a:gd name="connsiteY63" fmla="*/ 3797724 h 6889521"/>
              <a:gd name="connsiteX64" fmla="*/ 476529 w 1364418"/>
              <a:gd name="connsiteY64" fmla="*/ 3792098 h 6889521"/>
              <a:gd name="connsiteX65" fmla="*/ 475413 w 1364418"/>
              <a:gd name="connsiteY65" fmla="*/ 3777135 h 6889521"/>
              <a:gd name="connsiteX66" fmla="*/ 477146 w 1364418"/>
              <a:gd name="connsiteY66" fmla="*/ 3771656 h 6889521"/>
              <a:gd name="connsiteX67" fmla="*/ 480889 w 1364418"/>
              <a:gd name="connsiteY67" fmla="*/ 3769007 h 6889521"/>
              <a:gd name="connsiteX68" fmla="*/ 480355 w 1364418"/>
              <a:gd name="connsiteY68" fmla="*/ 3767709 h 6889521"/>
              <a:gd name="connsiteX69" fmla="*/ 489051 w 1364418"/>
              <a:gd name="connsiteY69" fmla="*/ 3738082 h 6889521"/>
              <a:gd name="connsiteX70" fmla="*/ 496397 w 1364418"/>
              <a:gd name="connsiteY70" fmla="*/ 3673397 h 6889521"/>
              <a:gd name="connsiteX71" fmla="*/ 495693 w 1364418"/>
              <a:gd name="connsiteY71" fmla="*/ 3637109 h 6889521"/>
              <a:gd name="connsiteX72" fmla="*/ 499136 w 1364418"/>
              <a:gd name="connsiteY72" fmla="*/ 3536883 h 6889521"/>
              <a:gd name="connsiteX73" fmla="*/ 506674 w 1364418"/>
              <a:gd name="connsiteY73" fmla="*/ 3435652 h 6889521"/>
              <a:gd name="connsiteX74" fmla="*/ 508345 w 1364418"/>
              <a:gd name="connsiteY74" fmla="*/ 3307769 h 6889521"/>
              <a:gd name="connsiteX75" fmla="*/ 525908 w 1364418"/>
              <a:gd name="connsiteY75" fmla="*/ 3250522 h 6889521"/>
              <a:gd name="connsiteX76" fmla="*/ 526333 w 1364418"/>
              <a:gd name="connsiteY76" fmla="*/ 3229163 h 6889521"/>
              <a:gd name="connsiteX77" fmla="*/ 528156 w 1364418"/>
              <a:gd name="connsiteY77" fmla="*/ 3217217 h 6889521"/>
              <a:gd name="connsiteX78" fmla="*/ 514991 w 1364418"/>
              <a:gd name="connsiteY78" fmla="*/ 3183755 h 6889521"/>
              <a:gd name="connsiteX79" fmla="*/ 515492 w 1364418"/>
              <a:gd name="connsiteY79" fmla="*/ 3178642 h 6889521"/>
              <a:gd name="connsiteX80" fmla="*/ 503092 w 1364418"/>
              <a:gd name="connsiteY80" fmla="*/ 3158586 h 6889521"/>
              <a:gd name="connsiteX81" fmla="*/ 488277 w 1364418"/>
              <a:gd name="connsiteY81" fmla="*/ 3129034 h 6889521"/>
              <a:gd name="connsiteX82" fmla="*/ 488942 w 1364418"/>
              <a:gd name="connsiteY82" fmla="*/ 3126682 h 6889521"/>
              <a:gd name="connsiteX83" fmla="*/ 479810 w 1364418"/>
              <a:gd name="connsiteY83" fmla="*/ 3114519 h 6889521"/>
              <a:gd name="connsiteX84" fmla="*/ 466419 w 1364418"/>
              <a:gd name="connsiteY84" fmla="*/ 3106272 h 6889521"/>
              <a:gd name="connsiteX85" fmla="*/ 439149 w 1364418"/>
              <a:gd name="connsiteY85" fmla="*/ 2958185 h 6889521"/>
              <a:gd name="connsiteX86" fmla="*/ 381763 w 1364418"/>
              <a:gd name="connsiteY86" fmla="*/ 2762989 h 6889521"/>
              <a:gd name="connsiteX87" fmla="*/ 330681 w 1364418"/>
              <a:gd name="connsiteY87" fmla="*/ 2554718 h 6889521"/>
              <a:gd name="connsiteX88" fmla="*/ 310775 w 1364418"/>
              <a:gd name="connsiteY88" fmla="*/ 2485734 h 6889521"/>
              <a:gd name="connsiteX89" fmla="*/ 301498 w 1364418"/>
              <a:gd name="connsiteY89" fmla="*/ 2447068 h 6889521"/>
              <a:gd name="connsiteX90" fmla="*/ 288459 w 1364418"/>
              <a:gd name="connsiteY90" fmla="*/ 2425819 h 6889521"/>
              <a:gd name="connsiteX91" fmla="*/ 294458 w 1364418"/>
              <a:gd name="connsiteY91" fmla="*/ 2402874 h 6889521"/>
              <a:gd name="connsiteX92" fmla="*/ 297070 w 1364418"/>
              <a:gd name="connsiteY92" fmla="*/ 2381443 h 6889521"/>
              <a:gd name="connsiteX93" fmla="*/ 273399 w 1364418"/>
              <a:gd name="connsiteY93" fmla="*/ 2261920 h 6889521"/>
              <a:gd name="connsiteX94" fmla="*/ 263286 w 1364418"/>
              <a:gd name="connsiteY94" fmla="*/ 2195378 h 6889521"/>
              <a:gd name="connsiteX95" fmla="*/ 247503 w 1364418"/>
              <a:gd name="connsiteY95" fmla="*/ 2155135 h 6889521"/>
              <a:gd name="connsiteX96" fmla="*/ 244961 w 1364418"/>
              <a:gd name="connsiteY96" fmla="*/ 2118008 h 6889521"/>
              <a:gd name="connsiteX97" fmla="*/ 245954 w 1364418"/>
              <a:gd name="connsiteY97" fmla="*/ 2050531 h 6889521"/>
              <a:gd name="connsiteX98" fmla="*/ 237760 w 1364418"/>
              <a:gd name="connsiteY98" fmla="*/ 1963269 h 6889521"/>
              <a:gd name="connsiteX99" fmla="*/ 218938 w 1364418"/>
              <a:gd name="connsiteY99" fmla="*/ 1906352 h 6889521"/>
              <a:gd name="connsiteX100" fmla="*/ 195495 w 1364418"/>
              <a:gd name="connsiteY100" fmla="*/ 1861531 h 6889521"/>
              <a:gd name="connsiteX101" fmla="*/ 149294 w 1364418"/>
              <a:gd name="connsiteY101" fmla="*/ 1732919 h 6889521"/>
              <a:gd name="connsiteX102" fmla="*/ 121605 w 1364418"/>
              <a:gd name="connsiteY102" fmla="*/ 1663540 h 6889521"/>
              <a:gd name="connsiteX103" fmla="*/ 120731 w 1364418"/>
              <a:gd name="connsiteY103" fmla="*/ 1615777 h 6889521"/>
              <a:gd name="connsiteX104" fmla="*/ 101526 w 1364418"/>
              <a:gd name="connsiteY104" fmla="*/ 1563678 h 6889521"/>
              <a:gd name="connsiteX105" fmla="*/ 114606 w 1364418"/>
              <a:gd name="connsiteY105" fmla="*/ 1519474 h 6889521"/>
              <a:gd name="connsiteX106" fmla="*/ 107348 w 1364418"/>
              <a:gd name="connsiteY106" fmla="*/ 1477995 h 6889521"/>
              <a:gd name="connsiteX107" fmla="*/ 93433 w 1364418"/>
              <a:gd name="connsiteY107" fmla="*/ 1373769 h 6889521"/>
              <a:gd name="connsiteX108" fmla="*/ 101740 w 1364418"/>
              <a:gd name="connsiteY108" fmla="*/ 1307086 h 6889521"/>
              <a:gd name="connsiteX109" fmla="*/ 102928 w 1364418"/>
              <a:gd name="connsiteY109" fmla="*/ 1189033 h 6889521"/>
              <a:gd name="connsiteX110" fmla="*/ 107613 w 1364418"/>
              <a:gd name="connsiteY110" fmla="*/ 1168288 h 6889521"/>
              <a:gd name="connsiteX111" fmla="*/ 99895 w 1364418"/>
              <a:gd name="connsiteY111" fmla="*/ 1142577 h 6889521"/>
              <a:gd name="connsiteX112" fmla="*/ 89201 w 1364418"/>
              <a:gd name="connsiteY112" fmla="*/ 1088484 h 6889521"/>
              <a:gd name="connsiteX113" fmla="*/ 77937 w 1364418"/>
              <a:gd name="connsiteY113" fmla="*/ 1016103 h 6889521"/>
              <a:gd name="connsiteX114" fmla="*/ 79393 w 1364418"/>
              <a:gd name="connsiteY114" fmla="*/ 954054 h 6889521"/>
              <a:gd name="connsiteX115" fmla="*/ 90309 w 1364418"/>
              <a:gd name="connsiteY115" fmla="*/ 921368 h 6889521"/>
              <a:gd name="connsiteX116" fmla="*/ 74258 w 1364418"/>
              <a:gd name="connsiteY116" fmla="*/ 896999 h 6889521"/>
              <a:gd name="connsiteX117" fmla="*/ 43666 w 1364418"/>
              <a:gd name="connsiteY117" fmla="*/ 821517 h 6889521"/>
              <a:gd name="connsiteX118" fmla="*/ 22616 w 1364418"/>
              <a:gd name="connsiteY118" fmla="*/ 751353 h 6889521"/>
              <a:gd name="connsiteX119" fmla="*/ 22174 w 1364418"/>
              <a:gd name="connsiteY119" fmla="*/ 721230 h 6889521"/>
              <a:gd name="connsiteX120" fmla="*/ 7845 w 1364418"/>
              <a:gd name="connsiteY120" fmla="*/ 681659 h 6889521"/>
              <a:gd name="connsiteX121" fmla="*/ 31306 w 1364418"/>
              <a:gd name="connsiteY121" fmla="*/ 619315 h 6889521"/>
              <a:gd name="connsiteX122" fmla="*/ 15184 w 1364418"/>
              <a:gd name="connsiteY122" fmla="*/ 585934 h 6889521"/>
              <a:gd name="connsiteX123" fmla="*/ 22258 w 1364418"/>
              <a:gd name="connsiteY123" fmla="*/ 538948 h 6889521"/>
              <a:gd name="connsiteX124" fmla="*/ 26166 w 1364418"/>
              <a:gd name="connsiteY124" fmla="*/ 525163 h 6889521"/>
              <a:gd name="connsiteX125" fmla="*/ 52290 w 1364418"/>
              <a:gd name="connsiteY125" fmla="*/ 446567 h 6889521"/>
              <a:gd name="connsiteX126" fmla="*/ 51538 w 1364418"/>
              <a:gd name="connsiteY126" fmla="*/ 393828 h 6889521"/>
              <a:gd name="connsiteX127" fmla="*/ 51368 w 1364418"/>
              <a:gd name="connsiteY127" fmla="*/ 353137 h 6889521"/>
              <a:gd name="connsiteX128" fmla="*/ 55970 w 1364418"/>
              <a:gd name="connsiteY128" fmla="*/ 321428 h 6889521"/>
              <a:gd name="connsiteX129" fmla="*/ 57061 w 1364418"/>
              <a:gd name="connsiteY129" fmla="*/ 275771 h 6889521"/>
              <a:gd name="connsiteX130" fmla="*/ 74088 w 1364418"/>
              <a:gd name="connsiteY130" fmla="*/ 212860 h 6889521"/>
              <a:gd name="connsiteX131" fmla="*/ 65798 w 1364418"/>
              <a:gd name="connsiteY131" fmla="*/ 144983 h 6889521"/>
              <a:gd name="connsiteX132" fmla="*/ 78082 w 1364418"/>
              <a:gd name="connsiteY132" fmla="*/ 55288 h 6889521"/>
              <a:gd name="connsiteX133" fmla="*/ 37636 w 1364418"/>
              <a:gd name="connsiteY133" fmla="*/ 0 h 6889521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81996 w 1364418"/>
              <a:gd name="connsiteY4" fmla="*/ 6792972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245974" y="6857735"/>
                </a:lnTo>
                <a:cubicBezTo>
                  <a:pt x="246649" y="6829312"/>
                  <a:pt x="258792" y="6817314"/>
                  <a:pt x="281996" y="6792972"/>
                </a:cubicBezTo>
                <a:cubicBezTo>
                  <a:pt x="288036" y="6763449"/>
                  <a:pt x="261498" y="6738121"/>
                  <a:pt x="264484" y="6716710"/>
                </a:cubicBezTo>
                <a:cubicBezTo>
                  <a:pt x="264597" y="6714739"/>
                  <a:pt x="280538" y="6641844"/>
                  <a:pt x="280651" y="6639873"/>
                </a:cubicBezTo>
                <a:cubicBezTo>
                  <a:pt x="296114" y="6596543"/>
                  <a:pt x="335196" y="6519339"/>
                  <a:pt x="339152" y="6471804"/>
                </a:cubicBezTo>
                <a:lnTo>
                  <a:pt x="334570" y="6389835"/>
                </a:lnTo>
                <a:cubicBezTo>
                  <a:pt x="334613" y="6357588"/>
                  <a:pt x="338883" y="6333072"/>
                  <a:pt x="317792" y="6324679"/>
                </a:cubicBezTo>
                <a:cubicBezTo>
                  <a:pt x="308402" y="6306381"/>
                  <a:pt x="279168" y="6293695"/>
                  <a:pt x="278227" y="6280046"/>
                </a:cubicBezTo>
                <a:cubicBezTo>
                  <a:pt x="281050" y="6269969"/>
                  <a:pt x="290039" y="6265765"/>
                  <a:pt x="288000" y="6252834"/>
                </a:cubicBez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7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28F3BD-7564-4310-B528-888E64F87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EEE02-9B14-355F-8673-7550D9FC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777" y="609600"/>
            <a:ext cx="6411289" cy="1282459"/>
          </a:xfrm>
        </p:spPr>
        <p:txBody>
          <a:bodyPr>
            <a:normAutofit/>
          </a:bodyPr>
          <a:lstStyle/>
          <a:p>
            <a:r>
              <a:rPr lang="en-US" dirty="0"/>
              <a:t>Our Walls...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3D955-9DF8-0574-BAFF-1ED998F7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76" y="2147358"/>
            <a:ext cx="6411289" cy="4076394"/>
          </a:xfrm>
        </p:spPr>
        <p:txBody>
          <a:bodyPr>
            <a:normAutofit/>
          </a:bodyPr>
          <a:lstStyle/>
          <a:p>
            <a:r>
              <a:rPr lang="en-US" sz="3200" dirty="0"/>
              <a:t>Build a wall around yourself! (Ephesians 5:3-5)</a:t>
            </a:r>
          </a:p>
          <a:p>
            <a:r>
              <a:rPr lang="en-US" sz="3200" dirty="0"/>
              <a:t>Build a wall around your marriage!</a:t>
            </a:r>
          </a:p>
          <a:p>
            <a:pPr lvl="1"/>
            <a:r>
              <a:rPr lang="en-US" sz="2800" dirty="0"/>
              <a:t>Matthew 5:27-28</a:t>
            </a:r>
          </a:p>
          <a:p>
            <a:pPr lvl="1"/>
            <a:r>
              <a:rPr lang="en-US" sz="2800" dirty="0"/>
              <a:t>1 Peter 3:1-2</a:t>
            </a:r>
          </a:p>
          <a:p>
            <a:r>
              <a:rPr lang="en-US" sz="3200" dirty="0"/>
              <a:t>Build a wall around your children!</a:t>
            </a:r>
            <a:r>
              <a:rPr lang="en-US" dirty="0"/>
              <a:t> (Ephesians 6:4)</a:t>
            </a:r>
            <a:endParaRPr lang="en-US" sz="3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AA3C4E-019E-440F-87AB-67EFA9BE6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116842" y="-2"/>
            <a:ext cx="1026164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251033 w 1364418"/>
              <a:gd name="connsiteY10" fmla="*/ 6492130 h 6858000"/>
              <a:gd name="connsiteX11" fmla="*/ 266720 w 1364418"/>
              <a:gd name="connsiteY11" fmla="*/ 6431610 h 6858000"/>
              <a:gd name="connsiteX12" fmla="*/ 310425 w 1364418"/>
              <a:gd name="connsiteY12" fmla="*/ 6379786 h 6858000"/>
              <a:gd name="connsiteX13" fmla="*/ 293648 w 1364418"/>
              <a:gd name="connsiteY13" fmla="*/ 6334727 h 6858000"/>
              <a:gd name="connsiteX14" fmla="*/ 271063 w 1364418"/>
              <a:gd name="connsiteY14" fmla="*/ 6313295 h 6858000"/>
              <a:gd name="connsiteX15" fmla="*/ 278227 w 1364418"/>
              <a:gd name="connsiteY15" fmla="*/ 6280046 h 6858000"/>
              <a:gd name="connsiteX16" fmla="*/ 281226 w 1364418"/>
              <a:gd name="connsiteY16" fmla="*/ 6272987 h 6858000"/>
              <a:gd name="connsiteX17" fmla="*/ 288000 w 1364418"/>
              <a:gd name="connsiteY17" fmla="*/ 6252834 h 6858000"/>
              <a:gd name="connsiteX18" fmla="*/ 265992 w 1364418"/>
              <a:gd name="connsiteY18" fmla="*/ 6202459 h 6858000"/>
              <a:gd name="connsiteX19" fmla="*/ 264790 w 1364418"/>
              <a:gd name="connsiteY19" fmla="*/ 6153037 h 6858000"/>
              <a:gd name="connsiteX20" fmla="*/ 280205 w 1364418"/>
              <a:gd name="connsiteY20" fmla="*/ 6078132 h 6858000"/>
              <a:gd name="connsiteX21" fmla="*/ 267592 w 1364418"/>
              <a:gd name="connsiteY21" fmla="*/ 6028119 h 6858000"/>
              <a:gd name="connsiteX22" fmla="*/ 252821 w 1364418"/>
              <a:gd name="connsiteY22" fmla="*/ 5926735 h 6858000"/>
              <a:gd name="connsiteX23" fmla="*/ 302333 w 1364418"/>
              <a:gd name="connsiteY23" fmla="*/ 5712857 h 6858000"/>
              <a:gd name="connsiteX24" fmla="*/ 332131 w 1364418"/>
              <a:gd name="connsiteY24" fmla="*/ 5660491 h 6858000"/>
              <a:gd name="connsiteX25" fmla="*/ 341254 w 1364418"/>
              <a:gd name="connsiteY25" fmla="*/ 5563435 h 6858000"/>
              <a:gd name="connsiteX26" fmla="*/ 368130 w 1364418"/>
              <a:gd name="connsiteY26" fmla="*/ 5437125 h 6858000"/>
              <a:gd name="connsiteX27" fmla="*/ 381698 w 1364418"/>
              <a:gd name="connsiteY27" fmla="*/ 5396260 h 6858000"/>
              <a:gd name="connsiteX28" fmla="*/ 397679 w 1364418"/>
              <a:gd name="connsiteY28" fmla="*/ 5330009 h 6858000"/>
              <a:gd name="connsiteX29" fmla="*/ 431172 w 1364418"/>
              <a:gd name="connsiteY29" fmla="*/ 5273739 h 6858000"/>
              <a:gd name="connsiteX30" fmla="*/ 440771 w 1364418"/>
              <a:gd name="connsiteY30" fmla="*/ 5241779 h 6858000"/>
              <a:gd name="connsiteX31" fmla="*/ 451997 w 1364418"/>
              <a:gd name="connsiteY31" fmla="*/ 5225268 h 6858000"/>
              <a:gd name="connsiteX32" fmla="*/ 453017 w 1364418"/>
              <a:gd name="connsiteY32" fmla="*/ 5217684 h 6858000"/>
              <a:gd name="connsiteX33" fmla="*/ 460358 w 1364418"/>
              <a:gd name="connsiteY33" fmla="*/ 5193377 h 6858000"/>
              <a:gd name="connsiteX34" fmla="*/ 463661 w 1364418"/>
              <a:gd name="connsiteY34" fmla="*/ 5179288 h 6858000"/>
              <a:gd name="connsiteX35" fmla="*/ 464645 w 1364418"/>
              <a:gd name="connsiteY35" fmla="*/ 5173621 h 6858000"/>
              <a:gd name="connsiteX36" fmla="*/ 460279 w 1364418"/>
              <a:gd name="connsiteY36" fmla="*/ 5159961 h 6858000"/>
              <a:gd name="connsiteX37" fmla="*/ 466956 w 1364418"/>
              <a:gd name="connsiteY37" fmla="*/ 5144295 h 6858000"/>
              <a:gd name="connsiteX38" fmla="*/ 463889 w 1364418"/>
              <a:gd name="connsiteY38" fmla="*/ 5125185 h 6858000"/>
              <a:gd name="connsiteX39" fmla="*/ 470719 w 1364418"/>
              <a:gd name="connsiteY39" fmla="*/ 5121884 h 6858000"/>
              <a:gd name="connsiteX40" fmla="*/ 477755 w 1364418"/>
              <a:gd name="connsiteY40" fmla="*/ 5067850 h 6858000"/>
              <a:gd name="connsiteX41" fmla="*/ 480486 w 1364418"/>
              <a:gd name="connsiteY41" fmla="*/ 5060861 h 6858000"/>
              <a:gd name="connsiteX42" fmla="*/ 477190 w 1364418"/>
              <a:gd name="connsiteY42" fmla="*/ 5034192 h 6858000"/>
              <a:gd name="connsiteX43" fmla="*/ 478744 w 1364418"/>
              <a:gd name="connsiteY43" fmla="*/ 4993030 h 6858000"/>
              <a:gd name="connsiteX44" fmla="*/ 485653 w 1364418"/>
              <a:gd name="connsiteY44" fmla="*/ 4946844 h 6858000"/>
              <a:gd name="connsiteX45" fmla="*/ 481509 w 1364418"/>
              <a:gd name="connsiteY45" fmla="*/ 4932692 h 6858000"/>
              <a:gd name="connsiteX46" fmla="*/ 496912 w 1364418"/>
              <a:gd name="connsiteY46" fmla="*/ 4858827 h 6858000"/>
              <a:gd name="connsiteX47" fmla="*/ 502815 w 1364418"/>
              <a:gd name="connsiteY47" fmla="*/ 4821170 h 6858000"/>
              <a:gd name="connsiteX48" fmla="*/ 507548 w 1364418"/>
              <a:gd name="connsiteY48" fmla="*/ 4780965 h 6858000"/>
              <a:gd name="connsiteX49" fmla="*/ 508841 w 1364418"/>
              <a:gd name="connsiteY49" fmla="*/ 4750867 h 6858000"/>
              <a:gd name="connsiteX50" fmla="*/ 506648 w 1364418"/>
              <a:gd name="connsiteY50" fmla="*/ 4690749 h 6858000"/>
              <a:gd name="connsiteX51" fmla="*/ 502128 w 1364418"/>
              <a:gd name="connsiteY51" fmla="*/ 4584173 h 6858000"/>
              <a:gd name="connsiteX52" fmla="*/ 497211 w 1364418"/>
              <a:gd name="connsiteY52" fmla="*/ 4444346 h 6858000"/>
              <a:gd name="connsiteX53" fmla="*/ 493776 w 1364418"/>
              <a:gd name="connsiteY53" fmla="*/ 4375228 h 6858000"/>
              <a:gd name="connsiteX54" fmla="*/ 474429 w 1364418"/>
              <a:gd name="connsiteY54" fmla="*/ 4214165 h 6858000"/>
              <a:gd name="connsiteX55" fmla="*/ 478502 w 1364418"/>
              <a:gd name="connsiteY55" fmla="*/ 4090296 h 6858000"/>
              <a:gd name="connsiteX56" fmla="*/ 463758 w 1364418"/>
              <a:gd name="connsiteY56" fmla="*/ 4033999 h 6858000"/>
              <a:gd name="connsiteX57" fmla="*/ 464907 w 1364418"/>
              <a:gd name="connsiteY57" fmla="*/ 4031933 h 6858000"/>
              <a:gd name="connsiteX58" fmla="*/ 463483 w 1364418"/>
              <a:gd name="connsiteY58" fmla="*/ 4013953 h 6858000"/>
              <a:gd name="connsiteX59" fmla="*/ 449778 w 1364418"/>
              <a:gd name="connsiteY59" fmla="*/ 3974753 h 6858000"/>
              <a:gd name="connsiteX60" fmla="*/ 451376 w 1364418"/>
              <a:gd name="connsiteY60" fmla="*/ 3969950 h 6858000"/>
              <a:gd name="connsiteX61" fmla="*/ 444798 w 1364418"/>
              <a:gd name="connsiteY61" fmla="*/ 3933779 h 6858000"/>
              <a:gd name="connsiteX62" fmla="*/ 446129 w 1364418"/>
              <a:gd name="connsiteY62" fmla="*/ 3933093 h 6858000"/>
              <a:gd name="connsiteX63" fmla="*/ 450483 w 1364418"/>
              <a:gd name="connsiteY63" fmla="*/ 3922082 h 6858000"/>
              <a:gd name="connsiteX64" fmla="*/ 455561 w 1364418"/>
              <a:gd name="connsiteY64" fmla="*/ 3901461 h 6858000"/>
              <a:gd name="connsiteX65" fmla="*/ 478155 w 1364418"/>
              <a:gd name="connsiteY65" fmla="*/ 3813873 h 6858000"/>
              <a:gd name="connsiteX66" fmla="*/ 477580 w 1364418"/>
              <a:gd name="connsiteY66" fmla="*/ 3806161 h 6858000"/>
              <a:gd name="connsiteX67" fmla="*/ 477887 w 1364418"/>
              <a:gd name="connsiteY67" fmla="*/ 3805957 h 6858000"/>
              <a:gd name="connsiteX68" fmla="*/ 477914 w 1364418"/>
              <a:gd name="connsiteY68" fmla="*/ 3797724 h 6858000"/>
              <a:gd name="connsiteX69" fmla="*/ 476529 w 1364418"/>
              <a:gd name="connsiteY69" fmla="*/ 3792098 h 6858000"/>
              <a:gd name="connsiteX70" fmla="*/ 475413 w 1364418"/>
              <a:gd name="connsiteY70" fmla="*/ 3777135 h 6858000"/>
              <a:gd name="connsiteX71" fmla="*/ 477146 w 1364418"/>
              <a:gd name="connsiteY71" fmla="*/ 3771656 h 6858000"/>
              <a:gd name="connsiteX72" fmla="*/ 480889 w 1364418"/>
              <a:gd name="connsiteY72" fmla="*/ 3769007 h 6858000"/>
              <a:gd name="connsiteX73" fmla="*/ 480355 w 1364418"/>
              <a:gd name="connsiteY73" fmla="*/ 3767709 h 6858000"/>
              <a:gd name="connsiteX74" fmla="*/ 489051 w 1364418"/>
              <a:gd name="connsiteY74" fmla="*/ 3738082 h 6858000"/>
              <a:gd name="connsiteX75" fmla="*/ 496397 w 1364418"/>
              <a:gd name="connsiteY75" fmla="*/ 3673397 h 6858000"/>
              <a:gd name="connsiteX76" fmla="*/ 495693 w 1364418"/>
              <a:gd name="connsiteY76" fmla="*/ 3637109 h 6858000"/>
              <a:gd name="connsiteX77" fmla="*/ 499136 w 1364418"/>
              <a:gd name="connsiteY77" fmla="*/ 3536883 h 6858000"/>
              <a:gd name="connsiteX78" fmla="*/ 506674 w 1364418"/>
              <a:gd name="connsiteY78" fmla="*/ 3435652 h 6858000"/>
              <a:gd name="connsiteX79" fmla="*/ 508345 w 1364418"/>
              <a:gd name="connsiteY79" fmla="*/ 3307769 h 6858000"/>
              <a:gd name="connsiteX80" fmla="*/ 525908 w 1364418"/>
              <a:gd name="connsiteY80" fmla="*/ 3250522 h 6858000"/>
              <a:gd name="connsiteX81" fmla="*/ 526333 w 1364418"/>
              <a:gd name="connsiteY81" fmla="*/ 3229163 h 6858000"/>
              <a:gd name="connsiteX82" fmla="*/ 528156 w 1364418"/>
              <a:gd name="connsiteY82" fmla="*/ 3217217 h 6858000"/>
              <a:gd name="connsiteX83" fmla="*/ 514991 w 1364418"/>
              <a:gd name="connsiteY83" fmla="*/ 3183755 h 6858000"/>
              <a:gd name="connsiteX84" fmla="*/ 515492 w 1364418"/>
              <a:gd name="connsiteY84" fmla="*/ 3178642 h 6858000"/>
              <a:gd name="connsiteX85" fmla="*/ 503092 w 1364418"/>
              <a:gd name="connsiteY85" fmla="*/ 3158586 h 6858000"/>
              <a:gd name="connsiteX86" fmla="*/ 488277 w 1364418"/>
              <a:gd name="connsiteY86" fmla="*/ 3129034 h 6858000"/>
              <a:gd name="connsiteX87" fmla="*/ 488942 w 1364418"/>
              <a:gd name="connsiteY87" fmla="*/ 3126682 h 6858000"/>
              <a:gd name="connsiteX88" fmla="*/ 479810 w 1364418"/>
              <a:gd name="connsiteY88" fmla="*/ 3114519 h 6858000"/>
              <a:gd name="connsiteX89" fmla="*/ 466419 w 1364418"/>
              <a:gd name="connsiteY89" fmla="*/ 3106272 h 6858000"/>
              <a:gd name="connsiteX90" fmla="*/ 439149 w 1364418"/>
              <a:gd name="connsiteY90" fmla="*/ 2958185 h 6858000"/>
              <a:gd name="connsiteX91" fmla="*/ 381763 w 1364418"/>
              <a:gd name="connsiteY91" fmla="*/ 2762989 h 6858000"/>
              <a:gd name="connsiteX92" fmla="*/ 330681 w 1364418"/>
              <a:gd name="connsiteY92" fmla="*/ 2554718 h 6858000"/>
              <a:gd name="connsiteX93" fmla="*/ 310775 w 1364418"/>
              <a:gd name="connsiteY93" fmla="*/ 2485734 h 6858000"/>
              <a:gd name="connsiteX94" fmla="*/ 301498 w 1364418"/>
              <a:gd name="connsiteY94" fmla="*/ 2447068 h 6858000"/>
              <a:gd name="connsiteX95" fmla="*/ 288459 w 1364418"/>
              <a:gd name="connsiteY95" fmla="*/ 2425819 h 6858000"/>
              <a:gd name="connsiteX96" fmla="*/ 294458 w 1364418"/>
              <a:gd name="connsiteY96" fmla="*/ 2402874 h 6858000"/>
              <a:gd name="connsiteX97" fmla="*/ 297070 w 1364418"/>
              <a:gd name="connsiteY97" fmla="*/ 2381443 h 6858000"/>
              <a:gd name="connsiteX98" fmla="*/ 273399 w 1364418"/>
              <a:gd name="connsiteY98" fmla="*/ 2261920 h 6858000"/>
              <a:gd name="connsiteX99" fmla="*/ 263286 w 1364418"/>
              <a:gd name="connsiteY99" fmla="*/ 2195378 h 6858000"/>
              <a:gd name="connsiteX100" fmla="*/ 247503 w 1364418"/>
              <a:gd name="connsiteY100" fmla="*/ 2155135 h 6858000"/>
              <a:gd name="connsiteX101" fmla="*/ 244961 w 1364418"/>
              <a:gd name="connsiteY101" fmla="*/ 2118008 h 6858000"/>
              <a:gd name="connsiteX102" fmla="*/ 245954 w 1364418"/>
              <a:gd name="connsiteY102" fmla="*/ 2050531 h 6858000"/>
              <a:gd name="connsiteX103" fmla="*/ 237760 w 1364418"/>
              <a:gd name="connsiteY103" fmla="*/ 1963269 h 6858000"/>
              <a:gd name="connsiteX104" fmla="*/ 218938 w 1364418"/>
              <a:gd name="connsiteY104" fmla="*/ 1906352 h 6858000"/>
              <a:gd name="connsiteX105" fmla="*/ 195495 w 1364418"/>
              <a:gd name="connsiteY105" fmla="*/ 1861531 h 6858000"/>
              <a:gd name="connsiteX106" fmla="*/ 149294 w 1364418"/>
              <a:gd name="connsiteY106" fmla="*/ 1732919 h 6858000"/>
              <a:gd name="connsiteX107" fmla="*/ 121605 w 1364418"/>
              <a:gd name="connsiteY107" fmla="*/ 1663540 h 6858000"/>
              <a:gd name="connsiteX108" fmla="*/ 120731 w 1364418"/>
              <a:gd name="connsiteY108" fmla="*/ 1615777 h 6858000"/>
              <a:gd name="connsiteX109" fmla="*/ 101526 w 1364418"/>
              <a:gd name="connsiteY109" fmla="*/ 1563678 h 6858000"/>
              <a:gd name="connsiteX110" fmla="*/ 114606 w 1364418"/>
              <a:gd name="connsiteY110" fmla="*/ 1519474 h 6858000"/>
              <a:gd name="connsiteX111" fmla="*/ 107348 w 1364418"/>
              <a:gd name="connsiteY111" fmla="*/ 1477995 h 6858000"/>
              <a:gd name="connsiteX112" fmla="*/ 93433 w 1364418"/>
              <a:gd name="connsiteY112" fmla="*/ 1373769 h 6858000"/>
              <a:gd name="connsiteX113" fmla="*/ 101740 w 1364418"/>
              <a:gd name="connsiteY113" fmla="*/ 1307086 h 6858000"/>
              <a:gd name="connsiteX114" fmla="*/ 102928 w 1364418"/>
              <a:gd name="connsiteY114" fmla="*/ 1189033 h 6858000"/>
              <a:gd name="connsiteX115" fmla="*/ 107613 w 1364418"/>
              <a:gd name="connsiteY115" fmla="*/ 1168288 h 6858000"/>
              <a:gd name="connsiteX116" fmla="*/ 99895 w 1364418"/>
              <a:gd name="connsiteY116" fmla="*/ 1142577 h 6858000"/>
              <a:gd name="connsiteX117" fmla="*/ 89201 w 1364418"/>
              <a:gd name="connsiteY117" fmla="*/ 1088484 h 6858000"/>
              <a:gd name="connsiteX118" fmla="*/ 77937 w 1364418"/>
              <a:gd name="connsiteY118" fmla="*/ 1016103 h 6858000"/>
              <a:gd name="connsiteX119" fmla="*/ 79393 w 1364418"/>
              <a:gd name="connsiteY119" fmla="*/ 954054 h 6858000"/>
              <a:gd name="connsiteX120" fmla="*/ 90309 w 1364418"/>
              <a:gd name="connsiteY120" fmla="*/ 921368 h 6858000"/>
              <a:gd name="connsiteX121" fmla="*/ 74258 w 1364418"/>
              <a:gd name="connsiteY121" fmla="*/ 896999 h 6858000"/>
              <a:gd name="connsiteX122" fmla="*/ 43666 w 1364418"/>
              <a:gd name="connsiteY122" fmla="*/ 821517 h 6858000"/>
              <a:gd name="connsiteX123" fmla="*/ 22616 w 1364418"/>
              <a:gd name="connsiteY123" fmla="*/ 751353 h 6858000"/>
              <a:gd name="connsiteX124" fmla="*/ 22174 w 1364418"/>
              <a:gd name="connsiteY124" fmla="*/ 721230 h 6858000"/>
              <a:gd name="connsiteX125" fmla="*/ 7845 w 1364418"/>
              <a:gd name="connsiteY125" fmla="*/ 681659 h 6858000"/>
              <a:gd name="connsiteX126" fmla="*/ 31306 w 1364418"/>
              <a:gd name="connsiteY126" fmla="*/ 619315 h 6858000"/>
              <a:gd name="connsiteX127" fmla="*/ 15184 w 1364418"/>
              <a:gd name="connsiteY127" fmla="*/ 585934 h 6858000"/>
              <a:gd name="connsiteX128" fmla="*/ 22258 w 1364418"/>
              <a:gd name="connsiteY128" fmla="*/ 538948 h 6858000"/>
              <a:gd name="connsiteX129" fmla="*/ 26166 w 1364418"/>
              <a:gd name="connsiteY129" fmla="*/ 525163 h 6858000"/>
              <a:gd name="connsiteX130" fmla="*/ 52290 w 1364418"/>
              <a:gd name="connsiteY130" fmla="*/ 446567 h 6858000"/>
              <a:gd name="connsiteX131" fmla="*/ 51538 w 1364418"/>
              <a:gd name="connsiteY131" fmla="*/ 393828 h 6858000"/>
              <a:gd name="connsiteX132" fmla="*/ 51368 w 1364418"/>
              <a:gd name="connsiteY132" fmla="*/ 353137 h 6858000"/>
              <a:gd name="connsiteX133" fmla="*/ 55970 w 1364418"/>
              <a:gd name="connsiteY133" fmla="*/ 321428 h 6858000"/>
              <a:gd name="connsiteX134" fmla="*/ 57061 w 1364418"/>
              <a:gd name="connsiteY134" fmla="*/ 275771 h 6858000"/>
              <a:gd name="connsiteX135" fmla="*/ 74088 w 1364418"/>
              <a:gd name="connsiteY135" fmla="*/ 212860 h 6858000"/>
              <a:gd name="connsiteX136" fmla="*/ 65798 w 1364418"/>
              <a:gd name="connsiteY136" fmla="*/ 144983 h 6858000"/>
              <a:gd name="connsiteX137" fmla="*/ 78082 w 1364418"/>
              <a:gd name="connsiteY137" fmla="*/ 55288 h 6858000"/>
              <a:gd name="connsiteX138" fmla="*/ 37636 w 1364418"/>
              <a:gd name="connsiteY138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251033 w 1364418"/>
              <a:gd name="connsiteY9" fmla="*/ 6492130 h 6858000"/>
              <a:gd name="connsiteX10" fmla="*/ 266720 w 1364418"/>
              <a:gd name="connsiteY10" fmla="*/ 6431610 h 6858000"/>
              <a:gd name="connsiteX11" fmla="*/ 310425 w 1364418"/>
              <a:gd name="connsiteY11" fmla="*/ 6379786 h 6858000"/>
              <a:gd name="connsiteX12" fmla="*/ 293648 w 1364418"/>
              <a:gd name="connsiteY12" fmla="*/ 6334727 h 6858000"/>
              <a:gd name="connsiteX13" fmla="*/ 271063 w 1364418"/>
              <a:gd name="connsiteY13" fmla="*/ 6313295 h 6858000"/>
              <a:gd name="connsiteX14" fmla="*/ 278227 w 1364418"/>
              <a:gd name="connsiteY14" fmla="*/ 6280046 h 6858000"/>
              <a:gd name="connsiteX15" fmla="*/ 281226 w 1364418"/>
              <a:gd name="connsiteY15" fmla="*/ 6272987 h 6858000"/>
              <a:gd name="connsiteX16" fmla="*/ 288000 w 1364418"/>
              <a:gd name="connsiteY16" fmla="*/ 6252834 h 6858000"/>
              <a:gd name="connsiteX17" fmla="*/ 265992 w 1364418"/>
              <a:gd name="connsiteY17" fmla="*/ 6202459 h 6858000"/>
              <a:gd name="connsiteX18" fmla="*/ 264790 w 1364418"/>
              <a:gd name="connsiteY18" fmla="*/ 6153037 h 6858000"/>
              <a:gd name="connsiteX19" fmla="*/ 280205 w 1364418"/>
              <a:gd name="connsiteY19" fmla="*/ 6078132 h 6858000"/>
              <a:gd name="connsiteX20" fmla="*/ 267592 w 1364418"/>
              <a:gd name="connsiteY20" fmla="*/ 6028119 h 6858000"/>
              <a:gd name="connsiteX21" fmla="*/ 252821 w 1364418"/>
              <a:gd name="connsiteY21" fmla="*/ 5926735 h 6858000"/>
              <a:gd name="connsiteX22" fmla="*/ 302333 w 1364418"/>
              <a:gd name="connsiteY22" fmla="*/ 5712857 h 6858000"/>
              <a:gd name="connsiteX23" fmla="*/ 332131 w 1364418"/>
              <a:gd name="connsiteY23" fmla="*/ 5660491 h 6858000"/>
              <a:gd name="connsiteX24" fmla="*/ 341254 w 1364418"/>
              <a:gd name="connsiteY24" fmla="*/ 5563435 h 6858000"/>
              <a:gd name="connsiteX25" fmla="*/ 368130 w 1364418"/>
              <a:gd name="connsiteY25" fmla="*/ 5437125 h 6858000"/>
              <a:gd name="connsiteX26" fmla="*/ 381698 w 1364418"/>
              <a:gd name="connsiteY26" fmla="*/ 5396260 h 6858000"/>
              <a:gd name="connsiteX27" fmla="*/ 397679 w 1364418"/>
              <a:gd name="connsiteY27" fmla="*/ 5330009 h 6858000"/>
              <a:gd name="connsiteX28" fmla="*/ 431172 w 1364418"/>
              <a:gd name="connsiteY28" fmla="*/ 5273739 h 6858000"/>
              <a:gd name="connsiteX29" fmla="*/ 440771 w 1364418"/>
              <a:gd name="connsiteY29" fmla="*/ 5241779 h 6858000"/>
              <a:gd name="connsiteX30" fmla="*/ 451997 w 1364418"/>
              <a:gd name="connsiteY30" fmla="*/ 5225268 h 6858000"/>
              <a:gd name="connsiteX31" fmla="*/ 453017 w 1364418"/>
              <a:gd name="connsiteY31" fmla="*/ 5217684 h 6858000"/>
              <a:gd name="connsiteX32" fmla="*/ 460358 w 1364418"/>
              <a:gd name="connsiteY32" fmla="*/ 5193377 h 6858000"/>
              <a:gd name="connsiteX33" fmla="*/ 463661 w 1364418"/>
              <a:gd name="connsiteY33" fmla="*/ 5179288 h 6858000"/>
              <a:gd name="connsiteX34" fmla="*/ 464645 w 1364418"/>
              <a:gd name="connsiteY34" fmla="*/ 5173621 h 6858000"/>
              <a:gd name="connsiteX35" fmla="*/ 460279 w 1364418"/>
              <a:gd name="connsiteY35" fmla="*/ 5159961 h 6858000"/>
              <a:gd name="connsiteX36" fmla="*/ 466956 w 1364418"/>
              <a:gd name="connsiteY36" fmla="*/ 5144295 h 6858000"/>
              <a:gd name="connsiteX37" fmla="*/ 463889 w 1364418"/>
              <a:gd name="connsiteY37" fmla="*/ 5125185 h 6858000"/>
              <a:gd name="connsiteX38" fmla="*/ 470719 w 1364418"/>
              <a:gd name="connsiteY38" fmla="*/ 5121884 h 6858000"/>
              <a:gd name="connsiteX39" fmla="*/ 477755 w 1364418"/>
              <a:gd name="connsiteY39" fmla="*/ 5067850 h 6858000"/>
              <a:gd name="connsiteX40" fmla="*/ 480486 w 1364418"/>
              <a:gd name="connsiteY40" fmla="*/ 5060861 h 6858000"/>
              <a:gd name="connsiteX41" fmla="*/ 477190 w 1364418"/>
              <a:gd name="connsiteY41" fmla="*/ 5034192 h 6858000"/>
              <a:gd name="connsiteX42" fmla="*/ 478744 w 1364418"/>
              <a:gd name="connsiteY42" fmla="*/ 4993030 h 6858000"/>
              <a:gd name="connsiteX43" fmla="*/ 485653 w 1364418"/>
              <a:gd name="connsiteY43" fmla="*/ 4946844 h 6858000"/>
              <a:gd name="connsiteX44" fmla="*/ 481509 w 1364418"/>
              <a:gd name="connsiteY44" fmla="*/ 4932692 h 6858000"/>
              <a:gd name="connsiteX45" fmla="*/ 496912 w 1364418"/>
              <a:gd name="connsiteY45" fmla="*/ 4858827 h 6858000"/>
              <a:gd name="connsiteX46" fmla="*/ 502815 w 1364418"/>
              <a:gd name="connsiteY46" fmla="*/ 4821170 h 6858000"/>
              <a:gd name="connsiteX47" fmla="*/ 507548 w 1364418"/>
              <a:gd name="connsiteY47" fmla="*/ 4780965 h 6858000"/>
              <a:gd name="connsiteX48" fmla="*/ 508841 w 1364418"/>
              <a:gd name="connsiteY48" fmla="*/ 4750867 h 6858000"/>
              <a:gd name="connsiteX49" fmla="*/ 506648 w 1364418"/>
              <a:gd name="connsiteY49" fmla="*/ 4690749 h 6858000"/>
              <a:gd name="connsiteX50" fmla="*/ 502128 w 1364418"/>
              <a:gd name="connsiteY50" fmla="*/ 4584173 h 6858000"/>
              <a:gd name="connsiteX51" fmla="*/ 497211 w 1364418"/>
              <a:gd name="connsiteY51" fmla="*/ 4444346 h 6858000"/>
              <a:gd name="connsiteX52" fmla="*/ 493776 w 1364418"/>
              <a:gd name="connsiteY52" fmla="*/ 4375228 h 6858000"/>
              <a:gd name="connsiteX53" fmla="*/ 474429 w 1364418"/>
              <a:gd name="connsiteY53" fmla="*/ 4214165 h 6858000"/>
              <a:gd name="connsiteX54" fmla="*/ 478502 w 1364418"/>
              <a:gd name="connsiteY54" fmla="*/ 4090296 h 6858000"/>
              <a:gd name="connsiteX55" fmla="*/ 463758 w 1364418"/>
              <a:gd name="connsiteY55" fmla="*/ 4033999 h 6858000"/>
              <a:gd name="connsiteX56" fmla="*/ 464907 w 1364418"/>
              <a:gd name="connsiteY56" fmla="*/ 4031933 h 6858000"/>
              <a:gd name="connsiteX57" fmla="*/ 463483 w 1364418"/>
              <a:gd name="connsiteY57" fmla="*/ 4013953 h 6858000"/>
              <a:gd name="connsiteX58" fmla="*/ 449778 w 1364418"/>
              <a:gd name="connsiteY58" fmla="*/ 3974753 h 6858000"/>
              <a:gd name="connsiteX59" fmla="*/ 451376 w 1364418"/>
              <a:gd name="connsiteY59" fmla="*/ 3969950 h 6858000"/>
              <a:gd name="connsiteX60" fmla="*/ 444798 w 1364418"/>
              <a:gd name="connsiteY60" fmla="*/ 3933779 h 6858000"/>
              <a:gd name="connsiteX61" fmla="*/ 446129 w 1364418"/>
              <a:gd name="connsiteY61" fmla="*/ 3933093 h 6858000"/>
              <a:gd name="connsiteX62" fmla="*/ 450483 w 1364418"/>
              <a:gd name="connsiteY62" fmla="*/ 3922082 h 6858000"/>
              <a:gd name="connsiteX63" fmla="*/ 455561 w 1364418"/>
              <a:gd name="connsiteY63" fmla="*/ 3901461 h 6858000"/>
              <a:gd name="connsiteX64" fmla="*/ 478155 w 1364418"/>
              <a:gd name="connsiteY64" fmla="*/ 3813873 h 6858000"/>
              <a:gd name="connsiteX65" fmla="*/ 477580 w 1364418"/>
              <a:gd name="connsiteY65" fmla="*/ 3806161 h 6858000"/>
              <a:gd name="connsiteX66" fmla="*/ 477887 w 1364418"/>
              <a:gd name="connsiteY66" fmla="*/ 3805957 h 6858000"/>
              <a:gd name="connsiteX67" fmla="*/ 477914 w 1364418"/>
              <a:gd name="connsiteY67" fmla="*/ 3797724 h 6858000"/>
              <a:gd name="connsiteX68" fmla="*/ 476529 w 1364418"/>
              <a:gd name="connsiteY68" fmla="*/ 3792098 h 6858000"/>
              <a:gd name="connsiteX69" fmla="*/ 475413 w 1364418"/>
              <a:gd name="connsiteY69" fmla="*/ 3777135 h 6858000"/>
              <a:gd name="connsiteX70" fmla="*/ 477146 w 1364418"/>
              <a:gd name="connsiteY70" fmla="*/ 3771656 h 6858000"/>
              <a:gd name="connsiteX71" fmla="*/ 480889 w 1364418"/>
              <a:gd name="connsiteY71" fmla="*/ 3769007 h 6858000"/>
              <a:gd name="connsiteX72" fmla="*/ 480355 w 1364418"/>
              <a:gd name="connsiteY72" fmla="*/ 3767709 h 6858000"/>
              <a:gd name="connsiteX73" fmla="*/ 489051 w 1364418"/>
              <a:gd name="connsiteY73" fmla="*/ 3738082 h 6858000"/>
              <a:gd name="connsiteX74" fmla="*/ 496397 w 1364418"/>
              <a:gd name="connsiteY74" fmla="*/ 3673397 h 6858000"/>
              <a:gd name="connsiteX75" fmla="*/ 495693 w 1364418"/>
              <a:gd name="connsiteY75" fmla="*/ 3637109 h 6858000"/>
              <a:gd name="connsiteX76" fmla="*/ 499136 w 1364418"/>
              <a:gd name="connsiteY76" fmla="*/ 3536883 h 6858000"/>
              <a:gd name="connsiteX77" fmla="*/ 506674 w 1364418"/>
              <a:gd name="connsiteY77" fmla="*/ 3435652 h 6858000"/>
              <a:gd name="connsiteX78" fmla="*/ 508345 w 1364418"/>
              <a:gd name="connsiteY78" fmla="*/ 3307769 h 6858000"/>
              <a:gd name="connsiteX79" fmla="*/ 525908 w 1364418"/>
              <a:gd name="connsiteY79" fmla="*/ 3250522 h 6858000"/>
              <a:gd name="connsiteX80" fmla="*/ 526333 w 1364418"/>
              <a:gd name="connsiteY80" fmla="*/ 3229163 h 6858000"/>
              <a:gd name="connsiteX81" fmla="*/ 528156 w 1364418"/>
              <a:gd name="connsiteY81" fmla="*/ 3217217 h 6858000"/>
              <a:gd name="connsiteX82" fmla="*/ 514991 w 1364418"/>
              <a:gd name="connsiteY82" fmla="*/ 3183755 h 6858000"/>
              <a:gd name="connsiteX83" fmla="*/ 515492 w 1364418"/>
              <a:gd name="connsiteY83" fmla="*/ 3178642 h 6858000"/>
              <a:gd name="connsiteX84" fmla="*/ 503092 w 1364418"/>
              <a:gd name="connsiteY84" fmla="*/ 3158586 h 6858000"/>
              <a:gd name="connsiteX85" fmla="*/ 488277 w 1364418"/>
              <a:gd name="connsiteY85" fmla="*/ 3129034 h 6858000"/>
              <a:gd name="connsiteX86" fmla="*/ 488942 w 1364418"/>
              <a:gd name="connsiteY86" fmla="*/ 3126682 h 6858000"/>
              <a:gd name="connsiteX87" fmla="*/ 479810 w 1364418"/>
              <a:gd name="connsiteY87" fmla="*/ 3114519 h 6858000"/>
              <a:gd name="connsiteX88" fmla="*/ 466419 w 1364418"/>
              <a:gd name="connsiteY88" fmla="*/ 3106272 h 6858000"/>
              <a:gd name="connsiteX89" fmla="*/ 439149 w 1364418"/>
              <a:gd name="connsiteY89" fmla="*/ 2958185 h 6858000"/>
              <a:gd name="connsiteX90" fmla="*/ 381763 w 1364418"/>
              <a:gd name="connsiteY90" fmla="*/ 2762989 h 6858000"/>
              <a:gd name="connsiteX91" fmla="*/ 330681 w 1364418"/>
              <a:gd name="connsiteY91" fmla="*/ 2554718 h 6858000"/>
              <a:gd name="connsiteX92" fmla="*/ 310775 w 1364418"/>
              <a:gd name="connsiteY92" fmla="*/ 2485734 h 6858000"/>
              <a:gd name="connsiteX93" fmla="*/ 301498 w 1364418"/>
              <a:gd name="connsiteY93" fmla="*/ 2447068 h 6858000"/>
              <a:gd name="connsiteX94" fmla="*/ 288459 w 1364418"/>
              <a:gd name="connsiteY94" fmla="*/ 2425819 h 6858000"/>
              <a:gd name="connsiteX95" fmla="*/ 294458 w 1364418"/>
              <a:gd name="connsiteY95" fmla="*/ 2402874 h 6858000"/>
              <a:gd name="connsiteX96" fmla="*/ 297070 w 1364418"/>
              <a:gd name="connsiteY96" fmla="*/ 2381443 h 6858000"/>
              <a:gd name="connsiteX97" fmla="*/ 273399 w 1364418"/>
              <a:gd name="connsiteY97" fmla="*/ 2261920 h 6858000"/>
              <a:gd name="connsiteX98" fmla="*/ 263286 w 1364418"/>
              <a:gd name="connsiteY98" fmla="*/ 2195378 h 6858000"/>
              <a:gd name="connsiteX99" fmla="*/ 247503 w 1364418"/>
              <a:gd name="connsiteY99" fmla="*/ 2155135 h 6858000"/>
              <a:gd name="connsiteX100" fmla="*/ 244961 w 1364418"/>
              <a:gd name="connsiteY100" fmla="*/ 2118008 h 6858000"/>
              <a:gd name="connsiteX101" fmla="*/ 245954 w 1364418"/>
              <a:gd name="connsiteY101" fmla="*/ 2050531 h 6858000"/>
              <a:gd name="connsiteX102" fmla="*/ 237760 w 1364418"/>
              <a:gd name="connsiteY102" fmla="*/ 1963269 h 6858000"/>
              <a:gd name="connsiteX103" fmla="*/ 218938 w 1364418"/>
              <a:gd name="connsiteY103" fmla="*/ 1906352 h 6858000"/>
              <a:gd name="connsiteX104" fmla="*/ 195495 w 1364418"/>
              <a:gd name="connsiteY104" fmla="*/ 1861531 h 6858000"/>
              <a:gd name="connsiteX105" fmla="*/ 149294 w 1364418"/>
              <a:gd name="connsiteY105" fmla="*/ 1732919 h 6858000"/>
              <a:gd name="connsiteX106" fmla="*/ 121605 w 1364418"/>
              <a:gd name="connsiteY106" fmla="*/ 1663540 h 6858000"/>
              <a:gd name="connsiteX107" fmla="*/ 120731 w 1364418"/>
              <a:gd name="connsiteY107" fmla="*/ 1615777 h 6858000"/>
              <a:gd name="connsiteX108" fmla="*/ 101526 w 1364418"/>
              <a:gd name="connsiteY108" fmla="*/ 1563678 h 6858000"/>
              <a:gd name="connsiteX109" fmla="*/ 114606 w 1364418"/>
              <a:gd name="connsiteY109" fmla="*/ 1519474 h 6858000"/>
              <a:gd name="connsiteX110" fmla="*/ 107348 w 1364418"/>
              <a:gd name="connsiteY110" fmla="*/ 1477995 h 6858000"/>
              <a:gd name="connsiteX111" fmla="*/ 93433 w 1364418"/>
              <a:gd name="connsiteY111" fmla="*/ 1373769 h 6858000"/>
              <a:gd name="connsiteX112" fmla="*/ 101740 w 1364418"/>
              <a:gd name="connsiteY112" fmla="*/ 1307086 h 6858000"/>
              <a:gd name="connsiteX113" fmla="*/ 102928 w 1364418"/>
              <a:gd name="connsiteY113" fmla="*/ 1189033 h 6858000"/>
              <a:gd name="connsiteX114" fmla="*/ 107613 w 1364418"/>
              <a:gd name="connsiteY114" fmla="*/ 1168288 h 6858000"/>
              <a:gd name="connsiteX115" fmla="*/ 99895 w 1364418"/>
              <a:gd name="connsiteY115" fmla="*/ 1142577 h 6858000"/>
              <a:gd name="connsiteX116" fmla="*/ 89201 w 1364418"/>
              <a:gd name="connsiteY116" fmla="*/ 1088484 h 6858000"/>
              <a:gd name="connsiteX117" fmla="*/ 77937 w 1364418"/>
              <a:gd name="connsiteY117" fmla="*/ 1016103 h 6858000"/>
              <a:gd name="connsiteX118" fmla="*/ 79393 w 1364418"/>
              <a:gd name="connsiteY118" fmla="*/ 954054 h 6858000"/>
              <a:gd name="connsiteX119" fmla="*/ 90309 w 1364418"/>
              <a:gd name="connsiteY119" fmla="*/ 921368 h 6858000"/>
              <a:gd name="connsiteX120" fmla="*/ 74258 w 1364418"/>
              <a:gd name="connsiteY120" fmla="*/ 896999 h 6858000"/>
              <a:gd name="connsiteX121" fmla="*/ 43666 w 1364418"/>
              <a:gd name="connsiteY121" fmla="*/ 821517 h 6858000"/>
              <a:gd name="connsiteX122" fmla="*/ 22616 w 1364418"/>
              <a:gd name="connsiteY122" fmla="*/ 751353 h 6858000"/>
              <a:gd name="connsiteX123" fmla="*/ 22174 w 1364418"/>
              <a:gd name="connsiteY123" fmla="*/ 721230 h 6858000"/>
              <a:gd name="connsiteX124" fmla="*/ 7845 w 1364418"/>
              <a:gd name="connsiteY124" fmla="*/ 681659 h 6858000"/>
              <a:gd name="connsiteX125" fmla="*/ 31306 w 1364418"/>
              <a:gd name="connsiteY125" fmla="*/ 619315 h 6858000"/>
              <a:gd name="connsiteX126" fmla="*/ 15184 w 1364418"/>
              <a:gd name="connsiteY126" fmla="*/ 585934 h 6858000"/>
              <a:gd name="connsiteX127" fmla="*/ 22258 w 1364418"/>
              <a:gd name="connsiteY127" fmla="*/ 538948 h 6858000"/>
              <a:gd name="connsiteX128" fmla="*/ 26166 w 1364418"/>
              <a:gd name="connsiteY128" fmla="*/ 525163 h 6858000"/>
              <a:gd name="connsiteX129" fmla="*/ 52290 w 1364418"/>
              <a:gd name="connsiteY129" fmla="*/ 446567 h 6858000"/>
              <a:gd name="connsiteX130" fmla="*/ 51538 w 1364418"/>
              <a:gd name="connsiteY130" fmla="*/ 393828 h 6858000"/>
              <a:gd name="connsiteX131" fmla="*/ 51368 w 1364418"/>
              <a:gd name="connsiteY131" fmla="*/ 353137 h 6858000"/>
              <a:gd name="connsiteX132" fmla="*/ 55970 w 1364418"/>
              <a:gd name="connsiteY132" fmla="*/ 321428 h 6858000"/>
              <a:gd name="connsiteX133" fmla="*/ 57061 w 1364418"/>
              <a:gd name="connsiteY133" fmla="*/ 275771 h 6858000"/>
              <a:gd name="connsiteX134" fmla="*/ 74088 w 1364418"/>
              <a:gd name="connsiteY134" fmla="*/ 212860 h 6858000"/>
              <a:gd name="connsiteX135" fmla="*/ 65798 w 1364418"/>
              <a:gd name="connsiteY135" fmla="*/ 144983 h 6858000"/>
              <a:gd name="connsiteX136" fmla="*/ 78082 w 1364418"/>
              <a:gd name="connsiteY136" fmla="*/ 55288 h 6858000"/>
              <a:gd name="connsiteX137" fmla="*/ 37636 w 1364418"/>
              <a:gd name="connsiteY137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51033 w 1364418"/>
              <a:gd name="connsiteY8" fmla="*/ 6492130 h 6858000"/>
              <a:gd name="connsiteX9" fmla="*/ 266720 w 1364418"/>
              <a:gd name="connsiteY9" fmla="*/ 6431610 h 6858000"/>
              <a:gd name="connsiteX10" fmla="*/ 310425 w 1364418"/>
              <a:gd name="connsiteY10" fmla="*/ 6379786 h 6858000"/>
              <a:gd name="connsiteX11" fmla="*/ 293648 w 1364418"/>
              <a:gd name="connsiteY11" fmla="*/ 6334727 h 6858000"/>
              <a:gd name="connsiteX12" fmla="*/ 271063 w 1364418"/>
              <a:gd name="connsiteY12" fmla="*/ 6313295 h 6858000"/>
              <a:gd name="connsiteX13" fmla="*/ 278227 w 1364418"/>
              <a:gd name="connsiteY13" fmla="*/ 6280046 h 6858000"/>
              <a:gd name="connsiteX14" fmla="*/ 281226 w 1364418"/>
              <a:gd name="connsiteY14" fmla="*/ 6272987 h 6858000"/>
              <a:gd name="connsiteX15" fmla="*/ 288000 w 1364418"/>
              <a:gd name="connsiteY15" fmla="*/ 6252834 h 6858000"/>
              <a:gd name="connsiteX16" fmla="*/ 265992 w 1364418"/>
              <a:gd name="connsiteY16" fmla="*/ 6202459 h 6858000"/>
              <a:gd name="connsiteX17" fmla="*/ 264790 w 1364418"/>
              <a:gd name="connsiteY17" fmla="*/ 6153037 h 6858000"/>
              <a:gd name="connsiteX18" fmla="*/ 280205 w 1364418"/>
              <a:gd name="connsiteY18" fmla="*/ 6078132 h 6858000"/>
              <a:gd name="connsiteX19" fmla="*/ 267592 w 1364418"/>
              <a:gd name="connsiteY19" fmla="*/ 6028119 h 6858000"/>
              <a:gd name="connsiteX20" fmla="*/ 252821 w 1364418"/>
              <a:gd name="connsiteY20" fmla="*/ 5926735 h 6858000"/>
              <a:gd name="connsiteX21" fmla="*/ 302333 w 1364418"/>
              <a:gd name="connsiteY21" fmla="*/ 5712857 h 6858000"/>
              <a:gd name="connsiteX22" fmla="*/ 332131 w 1364418"/>
              <a:gd name="connsiteY22" fmla="*/ 5660491 h 6858000"/>
              <a:gd name="connsiteX23" fmla="*/ 341254 w 1364418"/>
              <a:gd name="connsiteY23" fmla="*/ 5563435 h 6858000"/>
              <a:gd name="connsiteX24" fmla="*/ 368130 w 1364418"/>
              <a:gd name="connsiteY24" fmla="*/ 5437125 h 6858000"/>
              <a:gd name="connsiteX25" fmla="*/ 381698 w 1364418"/>
              <a:gd name="connsiteY25" fmla="*/ 5396260 h 6858000"/>
              <a:gd name="connsiteX26" fmla="*/ 397679 w 1364418"/>
              <a:gd name="connsiteY26" fmla="*/ 5330009 h 6858000"/>
              <a:gd name="connsiteX27" fmla="*/ 431172 w 1364418"/>
              <a:gd name="connsiteY27" fmla="*/ 5273739 h 6858000"/>
              <a:gd name="connsiteX28" fmla="*/ 440771 w 1364418"/>
              <a:gd name="connsiteY28" fmla="*/ 5241779 h 6858000"/>
              <a:gd name="connsiteX29" fmla="*/ 451997 w 1364418"/>
              <a:gd name="connsiteY29" fmla="*/ 5225268 h 6858000"/>
              <a:gd name="connsiteX30" fmla="*/ 453017 w 1364418"/>
              <a:gd name="connsiteY30" fmla="*/ 5217684 h 6858000"/>
              <a:gd name="connsiteX31" fmla="*/ 460358 w 1364418"/>
              <a:gd name="connsiteY31" fmla="*/ 5193377 h 6858000"/>
              <a:gd name="connsiteX32" fmla="*/ 463661 w 1364418"/>
              <a:gd name="connsiteY32" fmla="*/ 5179288 h 6858000"/>
              <a:gd name="connsiteX33" fmla="*/ 464645 w 1364418"/>
              <a:gd name="connsiteY33" fmla="*/ 5173621 h 6858000"/>
              <a:gd name="connsiteX34" fmla="*/ 460279 w 1364418"/>
              <a:gd name="connsiteY34" fmla="*/ 5159961 h 6858000"/>
              <a:gd name="connsiteX35" fmla="*/ 466956 w 1364418"/>
              <a:gd name="connsiteY35" fmla="*/ 5144295 h 6858000"/>
              <a:gd name="connsiteX36" fmla="*/ 463889 w 1364418"/>
              <a:gd name="connsiteY36" fmla="*/ 5125185 h 6858000"/>
              <a:gd name="connsiteX37" fmla="*/ 470719 w 1364418"/>
              <a:gd name="connsiteY37" fmla="*/ 5121884 h 6858000"/>
              <a:gd name="connsiteX38" fmla="*/ 477755 w 1364418"/>
              <a:gd name="connsiteY38" fmla="*/ 5067850 h 6858000"/>
              <a:gd name="connsiteX39" fmla="*/ 480486 w 1364418"/>
              <a:gd name="connsiteY39" fmla="*/ 5060861 h 6858000"/>
              <a:gd name="connsiteX40" fmla="*/ 477190 w 1364418"/>
              <a:gd name="connsiteY40" fmla="*/ 5034192 h 6858000"/>
              <a:gd name="connsiteX41" fmla="*/ 478744 w 1364418"/>
              <a:gd name="connsiteY41" fmla="*/ 4993030 h 6858000"/>
              <a:gd name="connsiteX42" fmla="*/ 485653 w 1364418"/>
              <a:gd name="connsiteY42" fmla="*/ 4946844 h 6858000"/>
              <a:gd name="connsiteX43" fmla="*/ 481509 w 1364418"/>
              <a:gd name="connsiteY43" fmla="*/ 4932692 h 6858000"/>
              <a:gd name="connsiteX44" fmla="*/ 496912 w 1364418"/>
              <a:gd name="connsiteY44" fmla="*/ 4858827 h 6858000"/>
              <a:gd name="connsiteX45" fmla="*/ 502815 w 1364418"/>
              <a:gd name="connsiteY45" fmla="*/ 4821170 h 6858000"/>
              <a:gd name="connsiteX46" fmla="*/ 507548 w 1364418"/>
              <a:gd name="connsiteY46" fmla="*/ 4780965 h 6858000"/>
              <a:gd name="connsiteX47" fmla="*/ 508841 w 1364418"/>
              <a:gd name="connsiteY47" fmla="*/ 4750867 h 6858000"/>
              <a:gd name="connsiteX48" fmla="*/ 506648 w 1364418"/>
              <a:gd name="connsiteY48" fmla="*/ 4690749 h 6858000"/>
              <a:gd name="connsiteX49" fmla="*/ 502128 w 1364418"/>
              <a:gd name="connsiteY49" fmla="*/ 4584173 h 6858000"/>
              <a:gd name="connsiteX50" fmla="*/ 497211 w 1364418"/>
              <a:gd name="connsiteY50" fmla="*/ 4444346 h 6858000"/>
              <a:gd name="connsiteX51" fmla="*/ 493776 w 1364418"/>
              <a:gd name="connsiteY51" fmla="*/ 4375228 h 6858000"/>
              <a:gd name="connsiteX52" fmla="*/ 474429 w 1364418"/>
              <a:gd name="connsiteY52" fmla="*/ 4214165 h 6858000"/>
              <a:gd name="connsiteX53" fmla="*/ 478502 w 1364418"/>
              <a:gd name="connsiteY53" fmla="*/ 4090296 h 6858000"/>
              <a:gd name="connsiteX54" fmla="*/ 463758 w 1364418"/>
              <a:gd name="connsiteY54" fmla="*/ 4033999 h 6858000"/>
              <a:gd name="connsiteX55" fmla="*/ 464907 w 1364418"/>
              <a:gd name="connsiteY55" fmla="*/ 4031933 h 6858000"/>
              <a:gd name="connsiteX56" fmla="*/ 463483 w 1364418"/>
              <a:gd name="connsiteY56" fmla="*/ 4013953 h 6858000"/>
              <a:gd name="connsiteX57" fmla="*/ 449778 w 1364418"/>
              <a:gd name="connsiteY57" fmla="*/ 3974753 h 6858000"/>
              <a:gd name="connsiteX58" fmla="*/ 451376 w 1364418"/>
              <a:gd name="connsiteY58" fmla="*/ 3969950 h 6858000"/>
              <a:gd name="connsiteX59" fmla="*/ 444798 w 1364418"/>
              <a:gd name="connsiteY59" fmla="*/ 3933779 h 6858000"/>
              <a:gd name="connsiteX60" fmla="*/ 446129 w 1364418"/>
              <a:gd name="connsiteY60" fmla="*/ 3933093 h 6858000"/>
              <a:gd name="connsiteX61" fmla="*/ 450483 w 1364418"/>
              <a:gd name="connsiteY61" fmla="*/ 3922082 h 6858000"/>
              <a:gd name="connsiteX62" fmla="*/ 455561 w 1364418"/>
              <a:gd name="connsiteY62" fmla="*/ 3901461 h 6858000"/>
              <a:gd name="connsiteX63" fmla="*/ 478155 w 1364418"/>
              <a:gd name="connsiteY63" fmla="*/ 3813873 h 6858000"/>
              <a:gd name="connsiteX64" fmla="*/ 477580 w 1364418"/>
              <a:gd name="connsiteY64" fmla="*/ 3806161 h 6858000"/>
              <a:gd name="connsiteX65" fmla="*/ 477887 w 1364418"/>
              <a:gd name="connsiteY65" fmla="*/ 3805957 h 6858000"/>
              <a:gd name="connsiteX66" fmla="*/ 477914 w 1364418"/>
              <a:gd name="connsiteY66" fmla="*/ 3797724 h 6858000"/>
              <a:gd name="connsiteX67" fmla="*/ 476529 w 1364418"/>
              <a:gd name="connsiteY67" fmla="*/ 3792098 h 6858000"/>
              <a:gd name="connsiteX68" fmla="*/ 475413 w 1364418"/>
              <a:gd name="connsiteY68" fmla="*/ 3777135 h 6858000"/>
              <a:gd name="connsiteX69" fmla="*/ 477146 w 1364418"/>
              <a:gd name="connsiteY69" fmla="*/ 3771656 h 6858000"/>
              <a:gd name="connsiteX70" fmla="*/ 480889 w 1364418"/>
              <a:gd name="connsiteY70" fmla="*/ 3769007 h 6858000"/>
              <a:gd name="connsiteX71" fmla="*/ 480355 w 1364418"/>
              <a:gd name="connsiteY71" fmla="*/ 3767709 h 6858000"/>
              <a:gd name="connsiteX72" fmla="*/ 489051 w 1364418"/>
              <a:gd name="connsiteY72" fmla="*/ 3738082 h 6858000"/>
              <a:gd name="connsiteX73" fmla="*/ 496397 w 1364418"/>
              <a:gd name="connsiteY73" fmla="*/ 3673397 h 6858000"/>
              <a:gd name="connsiteX74" fmla="*/ 495693 w 1364418"/>
              <a:gd name="connsiteY74" fmla="*/ 3637109 h 6858000"/>
              <a:gd name="connsiteX75" fmla="*/ 499136 w 1364418"/>
              <a:gd name="connsiteY75" fmla="*/ 3536883 h 6858000"/>
              <a:gd name="connsiteX76" fmla="*/ 506674 w 1364418"/>
              <a:gd name="connsiteY76" fmla="*/ 3435652 h 6858000"/>
              <a:gd name="connsiteX77" fmla="*/ 508345 w 1364418"/>
              <a:gd name="connsiteY77" fmla="*/ 3307769 h 6858000"/>
              <a:gd name="connsiteX78" fmla="*/ 525908 w 1364418"/>
              <a:gd name="connsiteY78" fmla="*/ 3250522 h 6858000"/>
              <a:gd name="connsiteX79" fmla="*/ 526333 w 1364418"/>
              <a:gd name="connsiteY79" fmla="*/ 3229163 h 6858000"/>
              <a:gd name="connsiteX80" fmla="*/ 528156 w 1364418"/>
              <a:gd name="connsiteY80" fmla="*/ 3217217 h 6858000"/>
              <a:gd name="connsiteX81" fmla="*/ 514991 w 1364418"/>
              <a:gd name="connsiteY81" fmla="*/ 3183755 h 6858000"/>
              <a:gd name="connsiteX82" fmla="*/ 515492 w 1364418"/>
              <a:gd name="connsiteY82" fmla="*/ 3178642 h 6858000"/>
              <a:gd name="connsiteX83" fmla="*/ 503092 w 1364418"/>
              <a:gd name="connsiteY83" fmla="*/ 3158586 h 6858000"/>
              <a:gd name="connsiteX84" fmla="*/ 488277 w 1364418"/>
              <a:gd name="connsiteY84" fmla="*/ 3129034 h 6858000"/>
              <a:gd name="connsiteX85" fmla="*/ 488942 w 1364418"/>
              <a:gd name="connsiteY85" fmla="*/ 3126682 h 6858000"/>
              <a:gd name="connsiteX86" fmla="*/ 479810 w 1364418"/>
              <a:gd name="connsiteY86" fmla="*/ 3114519 h 6858000"/>
              <a:gd name="connsiteX87" fmla="*/ 466419 w 1364418"/>
              <a:gd name="connsiteY87" fmla="*/ 3106272 h 6858000"/>
              <a:gd name="connsiteX88" fmla="*/ 439149 w 1364418"/>
              <a:gd name="connsiteY88" fmla="*/ 2958185 h 6858000"/>
              <a:gd name="connsiteX89" fmla="*/ 381763 w 1364418"/>
              <a:gd name="connsiteY89" fmla="*/ 2762989 h 6858000"/>
              <a:gd name="connsiteX90" fmla="*/ 330681 w 1364418"/>
              <a:gd name="connsiteY90" fmla="*/ 2554718 h 6858000"/>
              <a:gd name="connsiteX91" fmla="*/ 310775 w 1364418"/>
              <a:gd name="connsiteY91" fmla="*/ 2485734 h 6858000"/>
              <a:gd name="connsiteX92" fmla="*/ 301498 w 1364418"/>
              <a:gd name="connsiteY92" fmla="*/ 2447068 h 6858000"/>
              <a:gd name="connsiteX93" fmla="*/ 288459 w 1364418"/>
              <a:gd name="connsiteY93" fmla="*/ 2425819 h 6858000"/>
              <a:gd name="connsiteX94" fmla="*/ 294458 w 1364418"/>
              <a:gd name="connsiteY94" fmla="*/ 2402874 h 6858000"/>
              <a:gd name="connsiteX95" fmla="*/ 297070 w 1364418"/>
              <a:gd name="connsiteY95" fmla="*/ 2381443 h 6858000"/>
              <a:gd name="connsiteX96" fmla="*/ 273399 w 1364418"/>
              <a:gd name="connsiteY96" fmla="*/ 2261920 h 6858000"/>
              <a:gd name="connsiteX97" fmla="*/ 263286 w 1364418"/>
              <a:gd name="connsiteY97" fmla="*/ 2195378 h 6858000"/>
              <a:gd name="connsiteX98" fmla="*/ 247503 w 1364418"/>
              <a:gd name="connsiteY98" fmla="*/ 2155135 h 6858000"/>
              <a:gd name="connsiteX99" fmla="*/ 244961 w 1364418"/>
              <a:gd name="connsiteY99" fmla="*/ 2118008 h 6858000"/>
              <a:gd name="connsiteX100" fmla="*/ 245954 w 1364418"/>
              <a:gd name="connsiteY100" fmla="*/ 2050531 h 6858000"/>
              <a:gd name="connsiteX101" fmla="*/ 237760 w 1364418"/>
              <a:gd name="connsiteY101" fmla="*/ 1963269 h 6858000"/>
              <a:gd name="connsiteX102" fmla="*/ 218938 w 1364418"/>
              <a:gd name="connsiteY102" fmla="*/ 1906352 h 6858000"/>
              <a:gd name="connsiteX103" fmla="*/ 195495 w 1364418"/>
              <a:gd name="connsiteY103" fmla="*/ 1861531 h 6858000"/>
              <a:gd name="connsiteX104" fmla="*/ 149294 w 1364418"/>
              <a:gd name="connsiteY104" fmla="*/ 1732919 h 6858000"/>
              <a:gd name="connsiteX105" fmla="*/ 121605 w 1364418"/>
              <a:gd name="connsiteY105" fmla="*/ 1663540 h 6858000"/>
              <a:gd name="connsiteX106" fmla="*/ 120731 w 1364418"/>
              <a:gd name="connsiteY106" fmla="*/ 1615777 h 6858000"/>
              <a:gd name="connsiteX107" fmla="*/ 101526 w 1364418"/>
              <a:gd name="connsiteY107" fmla="*/ 1563678 h 6858000"/>
              <a:gd name="connsiteX108" fmla="*/ 114606 w 1364418"/>
              <a:gd name="connsiteY108" fmla="*/ 1519474 h 6858000"/>
              <a:gd name="connsiteX109" fmla="*/ 107348 w 1364418"/>
              <a:gd name="connsiteY109" fmla="*/ 1477995 h 6858000"/>
              <a:gd name="connsiteX110" fmla="*/ 93433 w 1364418"/>
              <a:gd name="connsiteY110" fmla="*/ 1373769 h 6858000"/>
              <a:gd name="connsiteX111" fmla="*/ 101740 w 1364418"/>
              <a:gd name="connsiteY111" fmla="*/ 1307086 h 6858000"/>
              <a:gd name="connsiteX112" fmla="*/ 102928 w 1364418"/>
              <a:gd name="connsiteY112" fmla="*/ 1189033 h 6858000"/>
              <a:gd name="connsiteX113" fmla="*/ 107613 w 1364418"/>
              <a:gd name="connsiteY113" fmla="*/ 1168288 h 6858000"/>
              <a:gd name="connsiteX114" fmla="*/ 99895 w 1364418"/>
              <a:gd name="connsiteY114" fmla="*/ 1142577 h 6858000"/>
              <a:gd name="connsiteX115" fmla="*/ 89201 w 1364418"/>
              <a:gd name="connsiteY115" fmla="*/ 1088484 h 6858000"/>
              <a:gd name="connsiteX116" fmla="*/ 77937 w 1364418"/>
              <a:gd name="connsiteY116" fmla="*/ 1016103 h 6858000"/>
              <a:gd name="connsiteX117" fmla="*/ 79393 w 1364418"/>
              <a:gd name="connsiteY117" fmla="*/ 954054 h 6858000"/>
              <a:gd name="connsiteX118" fmla="*/ 90309 w 1364418"/>
              <a:gd name="connsiteY118" fmla="*/ 921368 h 6858000"/>
              <a:gd name="connsiteX119" fmla="*/ 74258 w 1364418"/>
              <a:gd name="connsiteY119" fmla="*/ 896999 h 6858000"/>
              <a:gd name="connsiteX120" fmla="*/ 43666 w 1364418"/>
              <a:gd name="connsiteY120" fmla="*/ 821517 h 6858000"/>
              <a:gd name="connsiteX121" fmla="*/ 22616 w 1364418"/>
              <a:gd name="connsiteY121" fmla="*/ 751353 h 6858000"/>
              <a:gd name="connsiteX122" fmla="*/ 22174 w 1364418"/>
              <a:gd name="connsiteY122" fmla="*/ 721230 h 6858000"/>
              <a:gd name="connsiteX123" fmla="*/ 7845 w 1364418"/>
              <a:gd name="connsiteY123" fmla="*/ 681659 h 6858000"/>
              <a:gd name="connsiteX124" fmla="*/ 31306 w 1364418"/>
              <a:gd name="connsiteY124" fmla="*/ 619315 h 6858000"/>
              <a:gd name="connsiteX125" fmla="*/ 15184 w 1364418"/>
              <a:gd name="connsiteY125" fmla="*/ 585934 h 6858000"/>
              <a:gd name="connsiteX126" fmla="*/ 22258 w 1364418"/>
              <a:gd name="connsiteY126" fmla="*/ 538948 h 6858000"/>
              <a:gd name="connsiteX127" fmla="*/ 26166 w 1364418"/>
              <a:gd name="connsiteY127" fmla="*/ 525163 h 6858000"/>
              <a:gd name="connsiteX128" fmla="*/ 52290 w 1364418"/>
              <a:gd name="connsiteY128" fmla="*/ 446567 h 6858000"/>
              <a:gd name="connsiteX129" fmla="*/ 51538 w 1364418"/>
              <a:gd name="connsiteY129" fmla="*/ 393828 h 6858000"/>
              <a:gd name="connsiteX130" fmla="*/ 51368 w 1364418"/>
              <a:gd name="connsiteY130" fmla="*/ 353137 h 6858000"/>
              <a:gd name="connsiteX131" fmla="*/ 55970 w 1364418"/>
              <a:gd name="connsiteY131" fmla="*/ 321428 h 6858000"/>
              <a:gd name="connsiteX132" fmla="*/ 57061 w 1364418"/>
              <a:gd name="connsiteY132" fmla="*/ 275771 h 6858000"/>
              <a:gd name="connsiteX133" fmla="*/ 74088 w 1364418"/>
              <a:gd name="connsiteY133" fmla="*/ 212860 h 6858000"/>
              <a:gd name="connsiteX134" fmla="*/ 65798 w 1364418"/>
              <a:gd name="connsiteY134" fmla="*/ 144983 h 6858000"/>
              <a:gd name="connsiteX135" fmla="*/ 78082 w 1364418"/>
              <a:gd name="connsiteY135" fmla="*/ 55288 h 6858000"/>
              <a:gd name="connsiteX136" fmla="*/ 37636 w 1364418"/>
              <a:gd name="connsiteY136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266720 w 1364418"/>
              <a:gd name="connsiteY8" fmla="*/ 6431610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10425 w 1364418"/>
              <a:gd name="connsiteY9" fmla="*/ 6379786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149205 w 1364418"/>
              <a:gd name="connsiteY5" fmla="*/ 6737706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1226 w 1364418"/>
              <a:gd name="connsiteY13" fmla="*/ 6272987 h 6858000"/>
              <a:gd name="connsiteX14" fmla="*/ 288000 w 1364418"/>
              <a:gd name="connsiteY14" fmla="*/ 6252834 h 6858000"/>
              <a:gd name="connsiteX15" fmla="*/ 265992 w 1364418"/>
              <a:gd name="connsiteY15" fmla="*/ 6202459 h 6858000"/>
              <a:gd name="connsiteX16" fmla="*/ 264790 w 1364418"/>
              <a:gd name="connsiteY16" fmla="*/ 6153037 h 6858000"/>
              <a:gd name="connsiteX17" fmla="*/ 280205 w 1364418"/>
              <a:gd name="connsiteY17" fmla="*/ 6078132 h 6858000"/>
              <a:gd name="connsiteX18" fmla="*/ 267592 w 1364418"/>
              <a:gd name="connsiteY18" fmla="*/ 6028119 h 6858000"/>
              <a:gd name="connsiteX19" fmla="*/ 252821 w 1364418"/>
              <a:gd name="connsiteY19" fmla="*/ 5926735 h 6858000"/>
              <a:gd name="connsiteX20" fmla="*/ 302333 w 1364418"/>
              <a:gd name="connsiteY20" fmla="*/ 5712857 h 6858000"/>
              <a:gd name="connsiteX21" fmla="*/ 332131 w 1364418"/>
              <a:gd name="connsiteY21" fmla="*/ 5660491 h 6858000"/>
              <a:gd name="connsiteX22" fmla="*/ 341254 w 1364418"/>
              <a:gd name="connsiteY22" fmla="*/ 5563435 h 6858000"/>
              <a:gd name="connsiteX23" fmla="*/ 368130 w 1364418"/>
              <a:gd name="connsiteY23" fmla="*/ 5437125 h 6858000"/>
              <a:gd name="connsiteX24" fmla="*/ 381698 w 1364418"/>
              <a:gd name="connsiteY24" fmla="*/ 5396260 h 6858000"/>
              <a:gd name="connsiteX25" fmla="*/ 397679 w 1364418"/>
              <a:gd name="connsiteY25" fmla="*/ 5330009 h 6858000"/>
              <a:gd name="connsiteX26" fmla="*/ 431172 w 1364418"/>
              <a:gd name="connsiteY26" fmla="*/ 5273739 h 6858000"/>
              <a:gd name="connsiteX27" fmla="*/ 440771 w 1364418"/>
              <a:gd name="connsiteY27" fmla="*/ 5241779 h 6858000"/>
              <a:gd name="connsiteX28" fmla="*/ 451997 w 1364418"/>
              <a:gd name="connsiteY28" fmla="*/ 5225268 h 6858000"/>
              <a:gd name="connsiteX29" fmla="*/ 453017 w 1364418"/>
              <a:gd name="connsiteY29" fmla="*/ 5217684 h 6858000"/>
              <a:gd name="connsiteX30" fmla="*/ 460358 w 1364418"/>
              <a:gd name="connsiteY30" fmla="*/ 5193377 h 6858000"/>
              <a:gd name="connsiteX31" fmla="*/ 463661 w 1364418"/>
              <a:gd name="connsiteY31" fmla="*/ 5179288 h 6858000"/>
              <a:gd name="connsiteX32" fmla="*/ 464645 w 1364418"/>
              <a:gd name="connsiteY32" fmla="*/ 5173621 h 6858000"/>
              <a:gd name="connsiteX33" fmla="*/ 460279 w 1364418"/>
              <a:gd name="connsiteY33" fmla="*/ 5159961 h 6858000"/>
              <a:gd name="connsiteX34" fmla="*/ 466956 w 1364418"/>
              <a:gd name="connsiteY34" fmla="*/ 5144295 h 6858000"/>
              <a:gd name="connsiteX35" fmla="*/ 463889 w 1364418"/>
              <a:gd name="connsiteY35" fmla="*/ 5125185 h 6858000"/>
              <a:gd name="connsiteX36" fmla="*/ 470719 w 1364418"/>
              <a:gd name="connsiteY36" fmla="*/ 5121884 h 6858000"/>
              <a:gd name="connsiteX37" fmla="*/ 477755 w 1364418"/>
              <a:gd name="connsiteY37" fmla="*/ 5067850 h 6858000"/>
              <a:gd name="connsiteX38" fmla="*/ 480486 w 1364418"/>
              <a:gd name="connsiteY38" fmla="*/ 5060861 h 6858000"/>
              <a:gd name="connsiteX39" fmla="*/ 477190 w 1364418"/>
              <a:gd name="connsiteY39" fmla="*/ 5034192 h 6858000"/>
              <a:gd name="connsiteX40" fmla="*/ 478744 w 1364418"/>
              <a:gd name="connsiteY40" fmla="*/ 4993030 h 6858000"/>
              <a:gd name="connsiteX41" fmla="*/ 485653 w 1364418"/>
              <a:gd name="connsiteY41" fmla="*/ 4946844 h 6858000"/>
              <a:gd name="connsiteX42" fmla="*/ 481509 w 1364418"/>
              <a:gd name="connsiteY42" fmla="*/ 4932692 h 6858000"/>
              <a:gd name="connsiteX43" fmla="*/ 496912 w 1364418"/>
              <a:gd name="connsiteY43" fmla="*/ 4858827 h 6858000"/>
              <a:gd name="connsiteX44" fmla="*/ 502815 w 1364418"/>
              <a:gd name="connsiteY44" fmla="*/ 4821170 h 6858000"/>
              <a:gd name="connsiteX45" fmla="*/ 507548 w 1364418"/>
              <a:gd name="connsiteY45" fmla="*/ 4780965 h 6858000"/>
              <a:gd name="connsiteX46" fmla="*/ 508841 w 1364418"/>
              <a:gd name="connsiteY46" fmla="*/ 4750867 h 6858000"/>
              <a:gd name="connsiteX47" fmla="*/ 506648 w 1364418"/>
              <a:gd name="connsiteY47" fmla="*/ 4690749 h 6858000"/>
              <a:gd name="connsiteX48" fmla="*/ 502128 w 1364418"/>
              <a:gd name="connsiteY48" fmla="*/ 4584173 h 6858000"/>
              <a:gd name="connsiteX49" fmla="*/ 497211 w 1364418"/>
              <a:gd name="connsiteY49" fmla="*/ 4444346 h 6858000"/>
              <a:gd name="connsiteX50" fmla="*/ 493776 w 1364418"/>
              <a:gd name="connsiteY50" fmla="*/ 4375228 h 6858000"/>
              <a:gd name="connsiteX51" fmla="*/ 474429 w 1364418"/>
              <a:gd name="connsiteY51" fmla="*/ 4214165 h 6858000"/>
              <a:gd name="connsiteX52" fmla="*/ 478502 w 1364418"/>
              <a:gd name="connsiteY52" fmla="*/ 4090296 h 6858000"/>
              <a:gd name="connsiteX53" fmla="*/ 463758 w 1364418"/>
              <a:gd name="connsiteY53" fmla="*/ 4033999 h 6858000"/>
              <a:gd name="connsiteX54" fmla="*/ 464907 w 1364418"/>
              <a:gd name="connsiteY54" fmla="*/ 4031933 h 6858000"/>
              <a:gd name="connsiteX55" fmla="*/ 463483 w 1364418"/>
              <a:gd name="connsiteY55" fmla="*/ 4013953 h 6858000"/>
              <a:gd name="connsiteX56" fmla="*/ 449778 w 1364418"/>
              <a:gd name="connsiteY56" fmla="*/ 3974753 h 6858000"/>
              <a:gd name="connsiteX57" fmla="*/ 451376 w 1364418"/>
              <a:gd name="connsiteY57" fmla="*/ 3969950 h 6858000"/>
              <a:gd name="connsiteX58" fmla="*/ 444798 w 1364418"/>
              <a:gd name="connsiteY58" fmla="*/ 3933779 h 6858000"/>
              <a:gd name="connsiteX59" fmla="*/ 446129 w 1364418"/>
              <a:gd name="connsiteY59" fmla="*/ 3933093 h 6858000"/>
              <a:gd name="connsiteX60" fmla="*/ 450483 w 1364418"/>
              <a:gd name="connsiteY60" fmla="*/ 3922082 h 6858000"/>
              <a:gd name="connsiteX61" fmla="*/ 455561 w 1364418"/>
              <a:gd name="connsiteY61" fmla="*/ 3901461 h 6858000"/>
              <a:gd name="connsiteX62" fmla="*/ 478155 w 1364418"/>
              <a:gd name="connsiteY62" fmla="*/ 3813873 h 6858000"/>
              <a:gd name="connsiteX63" fmla="*/ 477580 w 1364418"/>
              <a:gd name="connsiteY63" fmla="*/ 3806161 h 6858000"/>
              <a:gd name="connsiteX64" fmla="*/ 477887 w 1364418"/>
              <a:gd name="connsiteY64" fmla="*/ 3805957 h 6858000"/>
              <a:gd name="connsiteX65" fmla="*/ 477914 w 1364418"/>
              <a:gd name="connsiteY65" fmla="*/ 3797724 h 6858000"/>
              <a:gd name="connsiteX66" fmla="*/ 476529 w 1364418"/>
              <a:gd name="connsiteY66" fmla="*/ 3792098 h 6858000"/>
              <a:gd name="connsiteX67" fmla="*/ 475413 w 1364418"/>
              <a:gd name="connsiteY67" fmla="*/ 3777135 h 6858000"/>
              <a:gd name="connsiteX68" fmla="*/ 477146 w 1364418"/>
              <a:gd name="connsiteY68" fmla="*/ 3771656 h 6858000"/>
              <a:gd name="connsiteX69" fmla="*/ 480889 w 1364418"/>
              <a:gd name="connsiteY69" fmla="*/ 3769007 h 6858000"/>
              <a:gd name="connsiteX70" fmla="*/ 480355 w 1364418"/>
              <a:gd name="connsiteY70" fmla="*/ 3767709 h 6858000"/>
              <a:gd name="connsiteX71" fmla="*/ 489051 w 1364418"/>
              <a:gd name="connsiteY71" fmla="*/ 3738082 h 6858000"/>
              <a:gd name="connsiteX72" fmla="*/ 496397 w 1364418"/>
              <a:gd name="connsiteY72" fmla="*/ 3673397 h 6858000"/>
              <a:gd name="connsiteX73" fmla="*/ 495693 w 1364418"/>
              <a:gd name="connsiteY73" fmla="*/ 3637109 h 6858000"/>
              <a:gd name="connsiteX74" fmla="*/ 499136 w 1364418"/>
              <a:gd name="connsiteY74" fmla="*/ 3536883 h 6858000"/>
              <a:gd name="connsiteX75" fmla="*/ 506674 w 1364418"/>
              <a:gd name="connsiteY75" fmla="*/ 3435652 h 6858000"/>
              <a:gd name="connsiteX76" fmla="*/ 508345 w 1364418"/>
              <a:gd name="connsiteY76" fmla="*/ 3307769 h 6858000"/>
              <a:gd name="connsiteX77" fmla="*/ 525908 w 1364418"/>
              <a:gd name="connsiteY77" fmla="*/ 3250522 h 6858000"/>
              <a:gd name="connsiteX78" fmla="*/ 526333 w 1364418"/>
              <a:gd name="connsiteY78" fmla="*/ 3229163 h 6858000"/>
              <a:gd name="connsiteX79" fmla="*/ 528156 w 1364418"/>
              <a:gd name="connsiteY79" fmla="*/ 3217217 h 6858000"/>
              <a:gd name="connsiteX80" fmla="*/ 514991 w 1364418"/>
              <a:gd name="connsiteY80" fmla="*/ 3183755 h 6858000"/>
              <a:gd name="connsiteX81" fmla="*/ 515492 w 1364418"/>
              <a:gd name="connsiteY81" fmla="*/ 3178642 h 6858000"/>
              <a:gd name="connsiteX82" fmla="*/ 503092 w 1364418"/>
              <a:gd name="connsiteY82" fmla="*/ 3158586 h 6858000"/>
              <a:gd name="connsiteX83" fmla="*/ 488277 w 1364418"/>
              <a:gd name="connsiteY83" fmla="*/ 3129034 h 6858000"/>
              <a:gd name="connsiteX84" fmla="*/ 488942 w 1364418"/>
              <a:gd name="connsiteY84" fmla="*/ 3126682 h 6858000"/>
              <a:gd name="connsiteX85" fmla="*/ 479810 w 1364418"/>
              <a:gd name="connsiteY85" fmla="*/ 3114519 h 6858000"/>
              <a:gd name="connsiteX86" fmla="*/ 466419 w 1364418"/>
              <a:gd name="connsiteY86" fmla="*/ 3106272 h 6858000"/>
              <a:gd name="connsiteX87" fmla="*/ 439149 w 1364418"/>
              <a:gd name="connsiteY87" fmla="*/ 2958185 h 6858000"/>
              <a:gd name="connsiteX88" fmla="*/ 381763 w 1364418"/>
              <a:gd name="connsiteY88" fmla="*/ 2762989 h 6858000"/>
              <a:gd name="connsiteX89" fmla="*/ 330681 w 1364418"/>
              <a:gd name="connsiteY89" fmla="*/ 2554718 h 6858000"/>
              <a:gd name="connsiteX90" fmla="*/ 310775 w 1364418"/>
              <a:gd name="connsiteY90" fmla="*/ 2485734 h 6858000"/>
              <a:gd name="connsiteX91" fmla="*/ 301498 w 1364418"/>
              <a:gd name="connsiteY91" fmla="*/ 2447068 h 6858000"/>
              <a:gd name="connsiteX92" fmla="*/ 288459 w 1364418"/>
              <a:gd name="connsiteY92" fmla="*/ 2425819 h 6858000"/>
              <a:gd name="connsiteX93" fmla="*/ 294458 w 1364418"/>
              <a:gd name="connsiteY93" fmla="*/ 2402874 h 6858000"/>
              <a:gd name="connsiteX94" fmla="*/ 297070 w 1364418"/>
              <a:gd name="connsiteY94" fmla="*/ 2381443 h 6858000"/>
              <a:gd name="connsiteX95" fmla="*/ 273399 w 1364418"/>
              <a:gd name="connsiteY95" fmla="*/ 2261920 h 6858000"/>
              <a:gd name="connsiteX96" fmla="*/ 263286 w 1364418"/>
              <a:gd name="connsiteY96" fmla="*/ 2195378 h 6858000"/>
              <a:gd name="connsiteX97" fmla="*/ 247503 w 1364418"/>
              <a:gd name="connsiteY97" fmla="*/ 2155135 h 6858000"/>
              <a:gd name="connsiteX98" fmla="*/ 244961 w 1364418"/>
              <a:gd name="connsiteY98" fmla="*/ 2118008 h 6858000"/>
              <a:gd name="connsiteX99" fmla="*/ 245954 w 1364418"/>
              <a:gd name="connsiteY99" fmla="*/ 2050531 h 6858000"/>
              <a:gd name="connsiteX100" fmla="*/ 237760 w 1364418"/>
              <a:gd name="connsiteY100" fmla="*/ 1963269 h 6858000"/>
              <a:gd name="connsiteX101" fmla="*/ 218938 w 1364418"/>
              <a:gd name="connsiteY101" fmla="*/ 1906352 h 6858000"/>
              <a:gd name="connsiteX102" fmla="*/ 195495 w 1364418"/>
              <a:gd name="connsiteY102" fmla="*/ 1861531 h 6858000"/>
              <a:gd name="connsiteX103" fmla="*/ 149294 w 1364418"/>
              <a:gd name="connsiteY103" fmla="*/ 1732919 h 6858000"/>
              <a:gd name="connsiteX104" fmla="*/ 121605 w 1364418"/>
              <a:gd name="connsiteY104" fmla="*/ 1663540 h 6858000"/>
              <a:gd name="connsiteX105" fmla="*/ 120731 w 1364418"/>
              <a:gd name="connsiteY105" fmla="*/ 1615777 h 6858000"/>
              <a:gd name="connsiteX106" fmla="*/ 101526 w 1364418"/>
              <a:gd name="connsiteY106" fmla="*/ 1563678 h 6858000"/>
              <a:gd name="connsiteX107" fmla="*/ 114606 w 1364418"/>
              <a:gd name="connsiteY107" fmla="*/ 1519474 h 6858000"/>
              <a:gd name="connsiteX108" fmla="*/ 107348 w 1364418"/>
              <a:gd name="connsiteY108" fmla="*/ 1477995 h 6858000"/>
              <a:gd name="connsiteX109" fmla="*/ 93433 w 1364418"/>
              <a:gd name="connsiteY109" fmla="*/ 1373769 h 6858000"/>
              <a:gd name="connsiteX110" fmla="*/ 101740 w 1364418"/>
              <a:gd name="connsiteY110" fmla="*/ 1307086 h 6858000"/>
              <a:gd name="connsiteX111" fmla="*/ 102928 w 1364418"/>
              <a:gd name="connsiteY111" fmla="*/ 1189033 h 6858000"/>
              <a:gd name="connsiteX112" fmla="*/ 107613 w 1364418"/>
              <a:gd name="connsiteY112" fmla="*/ 1168288 h 6858000"/>
              <a:gd name="connsiteX113" fmla="*/ 99895 w 1364418"/>
              <a:gd name="connsiteY113" fmla="*/ 1142577 h 6858000"/>
              <a:gd name="connsiteX114" fmla="*/ 89201 w 1364418"/>
              <a:gd name="connsiteY114" fmla="*/ 1088484 h 6858000"/>
              <a:gd name="connsiteX115" fmla="*/ 77937 w 1364418"/>
              <a:gd name="connsiteY115" fmla="*/ 1016103 h 6858000"/>
              <a:gd name="connsiteX116" fmla="*/ 79393 w 1364418"/>
              <a:gd name="connsiteY116" fmla="*/ 954054 h 6858000"/>
              <a:gd name="connsiteX117" fmla="*/ 90309 w 1364418"/>
              <a:gd name="connsiteY117" fmla="*/ 921368 h 6858000"/>
              <a:gd name="connsiteX118" fmla="*/ 74258 w 1364418"/>
              <a:gd name="connsiteY118" fmla="*/ 896999 h 6858000"/>
              <a:gd name="connsiteX119" fmla="*/ 43666 w 1364418"/>
              <a:gd name="connsiteY119" fmla="*/ 821517 h 6858000"/>
              <a:gd name="connsiteX120" fmla="*/ 22616 w 1364418"/>
              <a:gd name="connsiteY120" fmla="*/ 751353 h 6858000"/>
              <a:gd name="connsiteX121" fmla="*/ 22174 w 1364418"/>
              <a:gd name="connsiteY121" fmla="*/ 721230 h 6858000"/>
              <a:gd name="connsiteX122" fmla="*/ 7845 w 1364418"/>
              <a:gd name="connsiteY122" fmla="*/ 681659 h 6858000"/>
              <a:gd name="connsiteX123" fmla="*/ 31306 w 1364418"/>
              <a:gd name="connsiteY123" fmla="*/ 619315 h 6858000"/>
              <a:gd name="connsiteX124" fmla="*/ 15184 w 1364418"/>
              <a:gd name="connsiteY124" fmla="*/ 585934 h 6858000"/>
              <a:gd name="connsiteX125" fmla="*/ 22258 w 1364418"/>
              <a:gd name="connsiteY125" fmla="*/ 538948 h 6858000"/>
              <a:gd name="connsiteX126" fmla="*/ 26166 w 1364418"/>
              <a:gd name="connsiteY126" fmla="*/ 525163 h 6858000"/>
              <a:gd name="connsiteX127" fmla="*/ 52290 w 1364418"/>
              <a:gd name="connsiteY127" fmla="*/ 446567 h 6858000"/>
              <a:gd name="connsiteX128" fmla="*/ 51538 w 1364418"/>
              <a:gd name="connsiteY128" fmla="*/ 393828 h 6858000"/>
              <a:gd name="connsiteX129" fmla="*/ 51368 w 1364418"/>
              <a:gd name="connsiteY129" fmla="*/ 353137 h 6858000"/>
              <a:gd name="connsiteX130" fmla="*/ 55970 w 1364418"/>
              <a:gd name="connsiteY130" fmla="*/ 321428 h 6858000"/>
              <a:gd name="connsiteX131" fmla="*/ 57061 w 1364418"/>
              <a:gd name="connsiteY131" fmla="*/ 275771 h 6858000"/>
              <a:gd name="connsiteX132" fmla="*/ 74088 w 1364418"/>
              <a:gd name="connsiteY132" fmla="*/ 212860 h 6858000"/>
              <a:gd name="connsiteX133" fmla="*/ 65798 w 1364418"/>
              <a:gd name="connsiteY133" fmla="*/ 144983 h 6858000"/>
              <a:gd name="connsiteX134" fmla="*/ 78082 w 1364418"/>
              <a:gd name="connsiteY134" fmla="*/ 55288 h 6858000"/>
              <a:gd name="connsiteX135" fmla="*/ 37636 w 1364418"/>
              <a:gd name="connsiteY135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1063 w 1364418"/>
              <a:gd name="connsiteY11" fmla="*/ 6313295 h 6858000"/>
              <a:gd name="connsiteX12" fmla="*/ 278227 w 1364418"/>
              <a:gd name="connsiteY12" fmla="*/ 6280046 h 6858000"/>
              <a:gd name="connsiteX13" fmla="*/ 288000 w 1364418"/>
              <a:gd name="connsiteY13" fmla="*/ 6252834 h 6858000"/>
              <a:gd name="connsiteX14" fmla="*/ 265992 w 1364418"/>
              <a:gd name="connsiteY14" fmla="*/ 6202459 h 6858000"/>
              <a:gd name="connsiteX15" fmla="*/ 264790 w 1364418"/>
              <a:gd name="connsiteY15" fmla="*/ 6153037 h 6858000"/>
              <a:gd name="connsiteX16" fmla="*/ 280205 w 1364418"/>
              <a:gd name="connsiteY16" fmla="*/ 6078132 h 6858000"/>
              <a:gd name="connsiteX17" fmla="*/ 267592 w 1364418"/>
              <a:gd name="connsiteY17" fmla="*/ 6028119 h 6858000"/>
              <a:gd name="connsiteX18" fmla="*/ 252821 w 1364418"/>
              <a:gd name="connsiteY18" fmla="*/ 5926735 h 6858000"/>
              <a:gd name="connsiteX19" fmla="*/ 302333 w 1364418"/>
              <a:gd name="connsiteY19" fmla="*/ 5712857 h 6858000"/>
              <a:gd name="connsiteX20" fmla="*/ 332131 w 1364418"/>
              <a:gd name="connsiteY20" fmla="*/ 5660491 h 6858000"/>
              <a:gd name="connsiteX21" fmla="*/ 341254 w 1364418"/>
              <a:gd name="connsiteY21" fmla="*/ 5563435 h 6858000"/>
              <a:gd name="connsiteX22" fmla="*/ 368130 w 1364418"/>
              <a:gd name="connsiteY22" fmla="*/ 5437125 h 6858000"/>
              <a:gd name="connsiteX23" fmla="*/ 381698 w 1364418"/>
              <a:gd name="connsiteY23" fmla="*/ 5396260 h 6858000"/>
              <a:gd name="connsiteX24" fmla="*/ 397679 w 1364418"/>
              <a:gd name="connsiteY24" fmla="*/ 5330009 h 6858000"/>
              <a:gd name="connsiteX25" fmla="*/ 431172 w 1364418"/>
              <a:gd name="connsiteY25" fmla="*/ 5273739 h 6858000"/>
              <a:gd name="connsiteX26" fmla="*/ 440771 w 1364418"/>
              <a:gd name="connsiteY26" fmla="*/ 5241779 h 6858000"/>
              <a:gd name="connsiteX27" fmla="*/ 451997 w 1364418"/>
              <a:gd name="connsiteY27" fmla="*/ 5225268 h 6858000"/>
              <a:gd name="connsiteX28" fmla="*/ 453017 w 1364418"/>
              <a:gd name="connsiteY28" fmla="*/ 5217684 h 6858000"/>
              <a:gd name="connsiteX29" fmla="*/ 460358 w 1364418"/>
              <a:gd name="connsiteY29" fmla="*/ 5193377 h 6858000"/>
              <a:gd name="connsiteX30" fmla="*/ 463661 w 1364418"/>
              <a:gd name="connsiteY30" fmla="*/ 5179288 h 6858000"/>
              <a:gd name="connsiteX31" fmla="*/ 464645 w 1364418"/>
              <a:gd name="connsiteY31" fmla="*/ 5173621 h 6858000"/>
              <a:gd name="connsiteX32" fmla="*/ 460279 w 1364418"/>
              <a:gd name="connsiteY32" fmla="*/ 5159961 h 6858000"/>
              <a:gd name="connsiteX33" fmla="*/ 466956 w 1364418"/>
              <a:gd name="connsiteY33" fmla="*/ 5144295 h 6858000"/>
              <a:gd name="connsiteX34" fmla="*/ 463889 w 1364418"/>
              <a:gd name="connsiteY34" fmla="*/ 5125185 h 6858000"/>
              <a:gd name="connsiteX35" fmla="*/ 470719 w 1364418"/>
              <a:gd name="connsiteY35" fmla="*/ 5121884 h 6858000"/>
              <a:gd name="connsiteX36" fmla="*/ 477755 w 1364418"/>
              <a:gd name="connsiteY36" fmla="*/ 5067850 h 6858000"/>
              <a:gd name="connsiteX37" fmla="*/ 480486 w 1364418"/>
              <a:gd name="connsiteY37" fmla="*/ 5060861 h 6858000"/>
              <a:gd name="connsiteX38" fmla="*/ 477190 w 1364418"/>
              <a:gd name="connsiteY38" fmla="*/ 5034192 h 6858000"/>
              <a:gd name="connsiteX39" fmla="*/ 478744 w 1364418"/>
              <a:gd name="connsiteY39" fmla="*/ 4993030 h 6858000"/>
              <a:gd name="connsiteX40" fmla="*/ 485653 w 1364418"/>
              <a:gd name="connsiteY40" fmla="*/ 4946844 h 6858000"/>
              <a:gd name="connsiteX41" fmla="*/ 481509 w 1364418"/>
              <a:gd name="connsiteY41" fmla="*/ 4932692 h 6858000"/>
              <a:gd name="connsiteX42" fmla="*/ 496912 w 1364418"/>
              <a:gd name="connsiteY42" fmla="*/ 4858827 h 6858000"/>
              <a:gd name="connsiteX43" fmla="*/ 502815 w 1364418"/>
              <a:gd name="connsiteY43" fmla="*/ 4821170 h 6858000"/>
              <a:gd name="connsiteX44" fmla="*/ 507548 w 1364418"/>
              <a:gd name="connsiteY44" fmla="*/ 4780965 h 6858000"/>
              <a:gd name="connsiteX45" fmla="*/ 508841 w 1364418"/>
              <a:gd name="connsiteY45" fmla="*/ 4750867 h 6858000"/>
              <a:gd name="connsiteX46" fmla="*/ 506648 w 1364418"/>
              <a:gd name="connsiteY46" fmla="*/ 4690749 h 6858000"/>
              <a:gd name="connsiteX47" fmla="*/ 502128 w 1364418"/>
              <a:gd name="connsiteY47" fmla="*/ 4584173 h 6858000"/>
              <a:gd name="connsiteX48" fmla="*/ 497211 w 1364418"/>
              <a:gd name="connsiteY48" fmla="*/ 4444346 h 6858000"/>
              <a:gd name="connsiteX49" fmla="*/ 493776 w 1364418"/>
              <a:gd name="connsiteY49" fmla="*/ 4375228 h 6858000"/>
              <a:gd name="connsiteX50" fmla="*/ 474429 w 1364418"/>
              <a:gd name="connsiteY50" fmla="*/ 4214165 h 6858000"/>
              <a:gd name="connsiteX51" fmla="*/ 478502 w 1364418"/>
              <a:gd name="connsiteY51" fmla="*/ 4090296 h 6858000"/>
              <a:gd name="connsiteX52" fmla="*/ 463758 w 1364418"/>
              <a:gd name="connsiteY52" fmla="*/ 4033999 h 6858000"/>
              <a:gd name="connsiteX53" fmla="*/ 464907 w 1364418"/>
              <a:gd name="connsiteY53" fmla="*/ 4031933 h 6858000"/>
              <a:gd name="connsiteX54" fmla="*/ 463483 w 1364418"/>
              <a:gd name="connsiteY54" fmla="*/ 4013953 h 6858000"/>
              <a:gd name="connsiteX55" fmla="*/ 449778 w 1364418"/>
              <a:gd name="connsiteY55" fmla="*/ 3974753 h 6858000"/>
              <a:gd name="connsiteX56" fmla="*/ 451376 w 1364418"/>
              <a:gd name="connsiteY56" fmla="*/ 3969950 h 6858000"/>
              <a:gd name="connsiteX57" fmla="*/ 444798 w 1364418"/>
              <a:gd name="connsiteY57" fmla="*/ 3933779 h 6858000"/>
              <a:gd name="connsiteX58" fmla="*/ 446129 w 1364418"/>
              <a:gd name="connsiteY58" fmla="*/ 3933093 h 6858000"/>
              <a:gd name="connsiteX59" fmla="*/ 450483 w 1364418"/>
              <a:gd name="connsiteY59" fmla="*/ 3922082 h 6858000"/>
              <a:gd name="connsiteX60" fmla="*/ 455561 w 1364418"/>
              <a:gd name="connsiteY60" fmla="*/ 3901461 h 6858000"/>
              <a:gd name="connsiteX61" fmla="*/ 478155 w 1364418"/>
              <a:gd name="connsiteY61" fmla="*/ 3813873 h 6858000"/>
              <a:gd name="connsiteX62" fmla="*/ 477580 w 1364418"/>
              <a:gd name="connsiteY62" fmla="*/ 3806161 h 6858000"/>
              <a:gd name="connsiteX63" fmla="*/ 477887 w 1364418"/>
              <a:gd name="connsiteY63" fmla="*/ 3805957 h 6858000"/>
              <a:gd name="connsiteX64" fmla="*/ 477914 w 1364418"/>
              <a:gd name="connsiteY64" fmla="*/ 3797724 h 6858000"/>
              <a:gd name="connsiteX65" fmla="*/ 476529 w 1364418"/>
              <a:gd name="connsiteY65" fmla="*/ 3792098 h 6858000"/>
              <a:gd name="connsiteX66" fmla="*/ 475413 w 1364418"/>
              <a:gd name="connsiteY66" fmla="*/ 3777135 h 6858000"/>
              <a:gd name="connsiteX67" fmla="*/ 477146 w 1364418"/>
              <a:gd name="connsiteY67" fmla="*/ 3771656 h 6858000"/>
              <a:gd name="connsiteX68" fmla="*/ 480889 w 1364418"/>
              <a:gd name="connsiteY68" fmla="*/ 3769007 h 6858000"/>
              <a:gd name="connsiteX69" fmla="*/ 480355 w 1364418"/>
              <a:gd name="connsiteY69" fmla="*/ 3767709 h 6858000"/>
              <a:gd name="connsiteX70" fmla="*/ 489051 w 1364418"/>
              <a:gd name="connsiteY70" fmla="*/ 3738082 h 6858000"/>
              <a:gd name="connsiteX71" fmla="*/ 496397 w 1364418"/>
              <a:gd name="connsiteY71" fmla="*/ 3673397 h 6858000"/>
              <a:gd name="connsiteX72" fmla="*/ 495693 w 1364418"/>
              <a:gd name="connsiteY72" fmla="*/ 3637109 h 6858000"/>
              <a:gd name="connsiteX73" fmla="*/ 499136 w 1364418"/>
              <a:gd name="connsiteY73" fmla="*/ 3536883 h 6858000"/>
              <a:gd name="connsiteX74" fmla="*/ 506674 w 1364418"/>
              <a:gd name="connsiteY74" fmla="*/ 3435652 h 6858000"/>
              <a:gd name="connsiteX75" fmla="*/ 508345 w 1364418"/>
              <a:gd name="connsiteY75" fmla="*/ 3307769 h 6858000"/>
              <a:gd name="connsiteX76" fmla="*/ 525908 w 1364418"/>
              <a:gd name="connsiteY76" fmla="*/ 3250522 h 6858000"/>
              <a:gd name="connsiteX77" fmla="*/ 526333 w 1364418"/>
              <a:gd name="connsiteY77" fmla="*/ 3229163 h 6858000"/>
              <a:gd name="connsiteX78" fmla="*/ 528156 w 1364418"/>
              <a:gd name="connsiteY78" fmla="*/ 3217217 h 6858000"/>
              <a:gd name="connsiteX79" fmla="*/ 514991 w 1364418"/>
              <a:gd name="connsiteY79" fmla="*/ 3183755 h 6858000"/>
              <a:gd name="connsiteX80" fmla="*/ 515492 w 1364418"/>
              <a:gd name="connsiteY80" fmla="*/ 3178642 h 6858000"/>
              <a:gd name="connsiteX81" fmla="*/ 503092 w 1364418"/>
              <a:gd name="connsiteY81" fmla="*/ 3158586 h 6858000"/>
              <a:gd name="connsiteX82" fmla="*/ 488277 w 1364418"/>
              <a:gd name="connsiteY82" fmla="*/ 3129034 h 6858000"/>
              <a:gd name="connsiteX83" fmla="*/ 488942 w 1364418"/>
              <a:gd name="connsiteY83" fmla="*/ 3126682 h 6858000"/>
              <a:gd name="connsiteX84" fmla="*/ 479810 w 1364418"/>
              <a:gd name="connsiteY84" fmla="*/ 3114519 h 6858000"/>
              <a:gd name="connsiteX85" fmla="*/ 466419 w 1364418"/>
              <a:gd name="connsiteY85" fmla="*/ 3106272 h 6858000"/>
              <a:gd name="connsiteX86" fmla="*/ 439149 w 1364418"/>
              <a:gd name="connsiteY86" fmla="*/ 2958185 h 6858000"/>
              <a:gd name="connsiteX87" fmla="*/ 381763 w 1364418"/>
              <a:gd name="connsiteY87" fmla="*/ 2762989 h 6858000"/>
              <a:gd name="connsiteX88" fmla="*/ 330681 w 1364418"/>
              <a:gd name="connsiteY88" fmla="*/ 2554718 h 6858000"/>
              <a:gd name="connsiteX89" fmla="*/ 310775 w 1364418"/>
              <a:gd name="connsiteY89" fmla="*/ 2485734 h 6858000"/>
              <a:gd name="connsiteX90" fmla="*/ 301498 w 1364418"/>
              <a:gd name="connsiteY90" fmla="*/ 2447068 h 6858000"/>
              <a:gd name="connsiteX91" fmla="*/ 288459 w 1364418"/>
              <a:gd name="connsiteY91" fmla="*/ 2425819 h 6858000"/>
              <a:gd name="connsiteX92" fmla="*/ 294458 w 1364418"/>
              <a:gd name="connsiteY92" fmla="*/ 2402874 h 6858000"/>
              <a:gd name="connsiteX93" fmla="*/ 297070 w 1364418"/>
              <a:gd name="connsiteY93" fmla="*/ 2381443 h 6858000"/>
              <a:gd name="connsiteX94" fmla="*/ 273399 w 1364418"/>
              <a:gd name="connsiteY94" fmla="*/ 2261920 h 6858000"/>
              <a:gd name="connsiteX95" fmla="*/ 263286 w 1364418"/>
              <a:gd name="connsiteY95" fmla="*/ 2195378 h 6858000"/>
              <a:gd name="connsiteX96" fmla="*/ 247503 w 1364418"/>
              <a:gd name="connsiteY96" fmla="*/ 2155135 h 6858000"/>
              <a:gd name="connsiteX97" fmla="*/ 244961 w 1364418"/>
              <a:gd name="connsiteY97" fmla="*/ 2118008 h 6858000"/>
              <a:gd name="connsiteX98" fmla="*/ 245954 w 1364418"/>
              <a:gd name="connsiteY98" fmla="*/ 2050531 h 6858000"/>
              <a:gd name="connsiteX99" fmla="*/ 237760 w 1364418"/>
              <a:gd name="connsiteY99" fmla="*/ 1963269 h 6858000"/>
              <a:gd name="connsiteX100" fmla="*/ 218938 w 1364418"/>
              <a:gd name="connsiteY100" fmla="*/ 1906352 h 6858000"/>
              <a:gd name="connsiteX101" fmla="*/ 195495 w 1364418"/>
              <a:gd name="connsiteY101" fmla="*/ 1861531 h 6858000"/>
              <a:gd name="connsiteX102" fmla="*/ 149294 w 1364418"/>
              <a:gd name="connsiteY102" fmla="*/ 1732919 h 6858000"/>
              <a:gd name="connsiteX103" fmla="*/ 121605 w 1364418"/>
              <a:gd name="connsiteY103" fmla="*/ 1663540 h 6858000"/>
              <a:gd name="connsiteX104" fmla="*/ 120731 w 1364418"/>
              <a:gd name="connsiteY104" fmla="*/ 1615777 h 6858000"/>
              <a:gd name="connsiteX105" fmla="*/ 101526 w 1364418"/>
              <a:gd name="connsiteY105" fmla="*/ 1563678 h 6858000"/>
              <a:gd name="connsiteX106" fmla="*/ 114606 w 1364418"/>
              <a:gd name="connsiteY106" fmla="*/ 1519474 h 6858000"/>
              <a:gd name="connsiteX107" fmla="*/ 107348 w 1364418"/>
              <a:gd name="connsiteY107" fmla="*/ 1477995 h 6858000"/>
              <a:gd name="connsiteX108" fmla="*/ 93433 w 1364418"/>
              <a:gd name="connsiteY108" fmla="*/ 1373769 h 6858000"/>
              <a:gd name="connsiteX109" fmla="*/ 101740 w 1364418"/>
              <a:gd name="connsiteY109" fmla="*/ 1307086 h 6858000"/>
              <a:gd name="connsiteX110" fmla="*/ 102928 w 1364418"/>
              <a:gd name="connsiteY110" fmla="*/ 1189033 h 6858000"/>
              <a:gd name="connsiteX111" fmla="*/ 107613 w 1364418"/>
              <a:gd name="connsiteY111" fmla="*/ 1168288 h 6858000"/>
              <a:gd name="connsiteX112" fmla="*/ 99895 w 1364418"/>
              <a:gd name="connsiteY112" fmla="*/ 1142577 h 6858000"/>
              <a:gd name="connsiteX113" fmla="*/ 89201 w 1364418"/>
              <a:gd name="connsiteY113" fmla="*/ 1088484 h 6858000"/>
              <a:gd name="connsiteX114" fmla="*/ 77937 w 1364418"/>
              <a:gd name="connsiteY114" fmla="*/ 1016103 h 6858000"/>
              <a:gd name="connsiteX115" fmla="*/ 79393 w 1364418"/>
              <a:gd name="connsiteY115" fmla="*/ 954054 h 6858000"/>
              <a:gd name="connsiteX116" fmla="*/ 90309 w 1364418"/>
              <a:gd name="connsiteY116" fmla="*/ 921368 h 6858000"/>
              <a:gd name="connsiteX117" fmla="*/ 74258 w 1364418"/>
              <a:gd name="connsiteY117" fmla="*/ 896999 h 6858000"/>
              <a:gd name="connsiteX118" fmla="*/ 43666 w 1364418"/>
              <a:gd name="connsiteY118" fmla="*/ 821517 h 6858000"/>
              <a:gd name="connsiteX119" fmla="*/ 22616 w 1364418"/>
              <a:gd name="connsiteY119" fmla="*/ 751353 h 6858000"/>
              <a:gd name="connsiteX120" fmla="*/ 22174 w 1364418"/>
              <a:gd name="connsiteY120" fmla="*/ 721230 h 6858000"/>
              <a:gd name="connsiteX121" fmla="*/ 7845 w 1364418"/>
              <a:gd name="connsiteY121" fmla="*/ 681659 h 6858000"/>
              <a:gd name="connsiteX122" fmla="*/ 31306 w 1364418"/>
              <a:gd name="connsiteY122" fmla="*/ 619315 h 6858000"/>
              <a:gd name="connsiteX123" fmla="*/ 15184 w 1364418"/>
              <a:gd name="connsiteY123" fmla="*/ 585934 h 6858000"/>
              <a:gd name="connsiteX124" fmla="*/ 22258 w 1364418"/>
              <a:gd name="connsiteY124" fmla="*/ 538948 h 6858000"/>
              <a:gd name="connsiteX125" fmla="*/ 26166 w 1364418"/>
              <a:gd name="connsiteY125" fmla="*/ 525163 h 6858000"/>
              <a:gd name="connsiteX126" fmla="*/ 52290 w 1364418"/>
              <a:gd name="connsiteY126" fmla="*/ 446567 h 6858000"/>
              <a:gd name="connsiteX127" fmla="*/ 51538 w 1364418"/>
              <a:gd name="connsiteY127" fmla="*/ 393828 h 6858000"/>
              <a:gd name="connsiteX128" fmla="*/ 51368 w 1364418"/>
              <a:gd name="connsiteY128" fmla="*/ 353137 h 6858000"/>
              <a:gd name="connsiteX129" fmla="*/ 55970 w 1364418"/>
              <a:gd name="connsiteY129" fmla="*/ 321428 h 6858000"/>
              <a:gd name="connsiteX130" fmla="*/ 57061 w 1364418"/>
              <a:gd name="connsiteY130" fmla="*/ 275771 h 6858000"/>
              <a:gd name="connsiteX131" fmla="*/ 74088 w 1364418"/>
              <a:gd name="connsiteY131" fmla="*/ 212860 h 6858000"/>
              <a:gd name="connsiteX132" fmla="*/ 65798 w 1364418"/>
              <a:gd name="connsiteY132" fmla="*/ 144983 h 6858000"/>
              <a:gd name="connsiteX133" fmla="*/ 78082 w 1364418"/>
              <a:gd name="connsiteY133" fmla="*/ 55288 h 6858000"/>
              <a:gd name="connsiteX134" fmla="*/ 37636 w 1364418"/>
              <a:gd name="connsiteY134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293648 w 1364418"/>
              <a:gd name="connsiteY10" fmla="*/ 6334727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4 w 1364418"/>
              <a:gd name="connsiteY4" fmla="*/ 6832113 h 6858000"/>
              <a:gd name="connsiteX5" fmla="*/ 209564 w 1364418"/>
              <a:gd name="connsiteY5" fmla="*/ 6777899 h 6858000"/>
              <a:gd name="connsiteX6" fmla="*/ 240339 w 1364418"/>
              <a:gd name="connsiteY6" fmla="*/ 6711686 h 6858000"/>
              <a:gd name="connsiteX7" fmla="*/ 286686 w 1364418"/>
              <a:gd name="connsiteY7" fmla="*/ 6664994 h 6858000"/>
              <a:gd name="connsiteX8" fmla="*/ 339152 w 1364418"/>
              <a:gd name="connsiteY8" fmla="*/ 6471804 h 6858000"/>
              <a:gd name="connsiteX9" fmla="*/ 334570 w 1364418"/>
              <a:gd name="connsiteY9" fmla="*/ 6389835 h 6858000"/>
              <a:gd name="connsiteX10" fmla="*/ 317792 w 1364418"/>
              <a:gd name="connsiteY10" fmla="*/ 6324679 h 6858000"/>
              <a:gd name="connsiteX11" fmla="*/ 278227 w 1364418"/>
              <a:gd name="connsiteY11" fmla="*/ 6280046 h 6858000"/>
              <a:gd name="connsiteX12" fmla="*/ 288000 w 1364418"/>
              <a:gd name="connsiteY12" fmla="*/ 6252834 h 6858000"/>
              <a:gd name="connsiteX13" fmla="*/ 265992 w 1364418"/>
              <a:gd name="connsiteY13" fmla="*/ 6202459 h 6858000"/>
              <a:gd name="connsiteX14" fmla="*/ 264790 w 1364418"/>
              <a:gd name="connsiteY14" fmla="*/ 6153037 h 6858000"/>
              <a:gd name="connsiteX15" fmla="*/ 280205 w 1364418"/>
              <a:gd name="connsiteY15" fmla="*/ 6078132 h 6858000"/>
              <a:gd name="connsiteX16" fmla="*/ 267592 w 1364418"/>
              <a:gd name="connsiteY16" fmla="*/ 6028119 h 6858000"/>
              <a:gd name="connsiteX17" fmla="*/ 252821 w 1364418"/>
              <a:gd name="connsiteY17" fmla="*/ 5926735 h 6858000"/>
              <a:gd name="connsiteX18" fmla="*/ 302333 w 1364418"/>
              <a:gd name="connsiteY18" fmla="*/ 5712857 h 6858000"/>
              <a:gd name="connsiteX19" fmla="*/ 332131 w 1364418"/>
              <a:gd name="connsiteY19" fmla="*/ 5660491 h 6858000"/>
              <a:gd name="connsiteX20" fmla="*/ 341254 w 1364418"/>
              <a:gd name="connsiteY20" fmla="*/ 5563435 h 6858000"/>
              <a:gd name="connsiteX21" fmla="*/ 368130 w 1364418"/>
              <a:gd name="connsiteY21" fmla="*/ 5437125 h 6858000"/>
              <a:gd name="connsiteX22" fmla="*/ 381698 w 1364418"/>
              <a:gd name="connsiteY22" fmla="*/ 5396260 h 6858000"/>
              <a:gd name="connsiteX23" fmla="*/ 397679 w 1364418"/>
              <a:gd name="connsiteY23" fmla="*/ 5330009 h 6858000"/>
              <a:gd name="connsiteX24" fmla="*/ 431172 w 1364418"/>
              <a:gd name="connsiteY24" fmla="*/ 5273739 h 6858000"/>
              <a:gd name="connsiteX25" fmla="*/ 440771 w 1364418"/>
              <a:gd name="connsiteY25" fmla="*/ 5241779 h 6858000"/>
              <a:gd name="connsiteX26" fmla="*/ 451997 w 1364418"/>
              <a:gd name="connsiteY26" fmla="*/ 5225268 h 6858000"/>
              <a:gd name="connsiteX27" fmla="*/ 453017 w 1364418"/>
              <a:gd name="connsiteY27" fmla="*/ 5217684 h 6858000"/>
              <a:gd name="connsiteX28" fmla="*/ 460358 w 1364418"/>
              <a:gd name="connsiteY28" fmla="*/ 5193377 h 6858000"/>
              <a:gd name="connsiteX29" fmla="*/ 463661 w 1364418"/>
              <a:gd name="connsiteY29" fmla="*/ 5179288 h 6858000"/>
              <a:gd name="connsiteX30" fmla="*/ 464645 w 1364418"/>
              <a:gd name="connsiteY30" fmla="*/ 5173621 h 6858000"/>
              <a:gd name="connsiteX31" fmla="*/ 460279 w 1364418"/>
              <a:gd name="connsiteY31" fmla="*/ 5159961 h 6858000"/>
              <a:gd name="connsiteX32" fmla="*/ 466956 w 1364418"/>
              <a:gd name="connsiteY32" fmla="*/ 5144295 h 6858000"/>
              <a:gd name="connsiteX33" fmla="*/ 463889 w 1364418"/>
              <a:gd name="connsiteY33" fmla="*/ 5125185 h 6858000"/>
              <a:gd name="connsiteX34" fmla="*/ 470719 w 1364418"/>
              <a:gd name="connsiteY34" fmla="*/ 5121884 h 6858000"/>
              <a:gd name="connsiteX35" fmla="*/ 477755 w 1364418"/>
              <a:gd name="connsiteY35" fmla="*/ 5067850 h 6858000"/>
              <a:gd name="connsiteX36" fmla="*/ 480486 w 1364418"/>
              <a:gd name="connsiteY36" fmla="*/ 5060861 h 6858000"/>
              <a:gd name="connsiteX37" fmla="*/ 477190 w 1364418"/>
              <a:gd name="connsiteY37" fmla="*/ 5034192 h 6858000"/>
              <a:gd name="connsiteX38" fmla="*/ 478744 w 1364418"/>
              <a:gd name="connsiteY38" fmla="*/ 4993030 h 6858000"/>
              <a:gd name="connsiteX39" fmla="*/ 485653 w 1364418"/>
              <a:gd name="connsiteY39" fmla="*/ 4946844 h 6858000"/>
              <a:gd name="connsiteX40" fmla="*/ 481509 w 1364418"/>
              <a:gd name="connsiteY40" fmla="*/ 4932692 h 6858000"/>
              <a:gd name="connsiteX41" fmla="*/ 496912 w 1364418"/>
              <a:gd name="connsiteY41" fmla="*/ 4858827 h 6858000"/>
              <a:gd name="connsiteX42" fmla="*/ 502815 w 1364418"/>
              <a:gd name="connsiteY42" fmla="*/ 4821170 h 6858000"/>
              <a:gd name="connsiteX43" fmla="*/ 507548 w 1364418"/>
              <a:gd name="connsiteY43" fmla="*/ 4780965 h 6858000"/>
              <a:gd name="connsiteX44" fmla="*/ 508841 w 1364418"/>
              <a:gd name="connsiteY44" fmla="*/ 4750867 h 6858000"/>
              <a:gd name="connsiteX45" fmla="*/ 506648 w 1364418"/>
              <a:gd name="connsiteY45" fmla="*/ 4690749 h 6858000"/>
              <a:gd name="connsiteX46" fmla="*/ 502128 w 1364418"/>
              <a:gd name="connsiteY46" fmla="*/ 4584173 h 6858000"/>
              <a:gd name="connsiteX47" fmla="*/ 497211 w 1364418"/>
              <a:gd name="connsiteY47" fmla="*/ 4444346 h 6858000"/>
              <a:gd name="connsiteX48" fmla="*/ 493776 w 1364418"/>
              <a:gd name="connsiteY48" fmla="*/ 4375228 h 6858000"/>
              <a:gd name="connsiteX49" fmla="*/ 474429 w 1364418"/>
              <a:gd name="connsiteY49" fmla="*/ 4214165 h 6858000"/>
              <a:gd name="connsiteX50" fmla="*/ 478502 w 1364418"/>
              <a:gd name="connsiteY50" fmla="*/ 4090296 h 6858000"/>
              <a:gd name="connsiteX51" fmla="*/ 463758 w 1364418"/>
              <a:gd name="connsiteY51" fmla="*/ 4033999 h 6858000"/>
              <a:gd name="connsiteX52" fmla="*/ 464907 w 1364418"/>
              <a:gd name="connsiteY52" fmla="*/ 4031933 h 6858000"/>
              <a:gd name="connsiteX53" fmla="*/ 463483 w 1364418"/>
              <a:gd name="connsiteY53" fmla="*/ 4013953 h 6858000"/>
              <a:gd name="connsiteX54" fmla="*/ 449778 w 1364418"/>
              <a:gd name="connsiteY54" fmla="*/ 3974753 h 6858000"/>
              <a:gd name="connsiteX55" fmla="*/ 451376 w 1364418"/>
              <a:gd name="connsiteY55" fmla="*/ 3969950 h 6858000"/>
              <a:gd name="connsiteX56" fmla="*/ 444798 w 1364418"/>
              <a:gd name="connsiteY56" fmla="*/ 3933779 h 6858000"/>
              <a:gd name="connsiteX57" fmla="*/ 446129 w 1364418"/>
              <a:gd name="connsiteY57" fmla="*/ 3933093 h 6858000"/>
              <a:gd name="connsiteX58" fmla="*/ 450483 w 1364418"/>
              <a:gd name="connsiteY58" fmla="*/ 3922082 h 6858000"/>
              <a:gd name="connsiteX59" fmla="*/ 455561 w 1364418"/>
              <a:gd name="connsiteY59" fmla="*/ 3901461 h 6858000"/>
              <a:gd name="connsiteX60" fmla="*/ 478155 w 1364418"/>
              <a:gd name="connsiteY60" fmla="*/ 3813873 h 6858000"/>
              <a:gd name="connsiteX61" fmla="*/ 477580 w 1364418"/>
              <a:gd name="connsiteY61" fmla="*/ 3806161 h 6858000"/>
              <a:gd name="connsiteX62" fmla="*/ 477887 w 1364418"/>
              <a:gd name="connsiteY62" fmla="*/ 3805957 h 6858000"/>
              <a:gd name="connsiteX63" fmla="*/ 477914 w 1364418"/>
              <a:gd name="connsiteY63" fmla="*/ 3797724 h 6858000"/>
              <a:gd name="connsiteX64" fmla="*/ 476529 w 1364418"/>
              <a:gd name="connsiteY64" fmla="*/ 3792098 h 6858000"/>
              <a:gd name="connsiteX65" fmla="*/ 475413 w 1364418"/>
              <a:gd name="connsiteY65" fmla="*/ 3777135 h 6858000"/>
              <a:gd name="connsiteX66" fmla="*/ 477146 w 1364418"/>
              <a:gd name="connsiteY66" fmla="*/ 3771656 h 6858000"/>
              <a:gd name="connsiteX67" fmla="*/ 480889 w 1364418"/>
              <a:gd name="connsiteY67" fmla="*/ 3769007 h 6858000"/>
              <a:gd name="connsiteX68" fmla="*/ 480355 w 1364418"/>
              <a:gd name="connsiteY68" fmla="*/ 3767709 h 6858000"/>
              <a:gd name="connsiteX69" fmla="*/ 489051 w 1364418"/>
              <a:gd name="connsiteY69" fmla="*/ 3738082 h 6858000"/>
              <a:gd name="connsiteX70" fmla="*/ 496397 w 1364418"/>
              <a:gd name="connsiteY70" fmla="*/ 3673397 h 6858000"/>
              <a:gd name="connsiteX71" fmla="*/ 495693 w 1364418"/>
              <a:gd name="connsiteY71" fmla="*/ 3637109 h 6858000"/>
              <a:gd name="connsiteX72" fmla="*/ 499136 w 1364418"/>
              <a:gd name="connsiteY72" fmla="*/ 3536883 h 6858000"/>
              <a:gd name="connsiteX73" fmla="*/ 506674 w 1364418"/>
              <a:gd name="connsiteY73" fmla="*/ 3435652 h 6858000"/>
              <a:gd name="connsiteX74" fmla="*/ 508345 w 1364418"/>
              <a:gd name="connsiteY74" fmla="*/ 3307769 h 6858000"/>
              <a:gd name="connsiteX75" fmla="*/ 525908 w 1364418"/>
              <a:gd name="connsiteY75" fmla="*/ 3250522 h 6858000"/>
              <a:gd name="connsiteX76" fmla="*/ 526333 w 1364418"/>
              <a:gd name="connsiteY76" fmla="*/ 3229163 h 6858000"/>
              <a:gd name="connsiteX77" fmla="*/ 528156 w 1364418"/>
              <a:gd name="connsiteY77" fmla="*/ 3217217 h 6858000"/>
              <a:gd name="connsiteX78" fmla="*/ 514991 w 1364418"/>
              <a:gd name="connsiteY78" fmla="*/ 3183755 h 6858000"/>
              <a:gd name="connsiteX79" fmla="*/ 515492 w 1364418"/>
              <a:gd name="connsiteY79" fmla="*/ 3178642 h 6858000"/>
              <a:gd name="connsiteX80" fmla="*/ 503092 w 1364418"/>
              <a:gd name="connsiteY80" fmla="*/ 3158586 h 6858000"/>
              <a:gd name="connsiteX81" fmla="*/ 488277 w 1364418"/>
              <a:gd name="connsiteY81" fmla="*/ 3129034 h 6858000"/>
              <a:gd name="connsiteX82" fmla="*/ 488942 w 1364418"/>
              <a:gd name="connsiteY82" fmla="*/ 3126682 h 6858000"/>
              <a:gd name="connsiteX83" fmla="*/ 479810 w 1364418"/>
              <a:gd name="connsiteY83" fmla="*/ 3114519 h 6858000"/>
              <a:gd name="connsiteX84" fmla="*/ 466419 w 1364418"/>
              <a:gd name="connsiteY84" fmla="*/ 3106272 h 6858000"/>
              <a:gd name="connsiteX85" fmla="*/ 439149 w 1364418"/>
              <a:gd name="connsiteY85" fmla="*/ 2958185 h 6858000"/>
              <a:gd name="connsiteX86" fmla="*/ 381763 w 1364418"/>
              <a:gd name="connsiteY86" fmla="*/ 2762989 h 6858000"/>
              <a:gd name="connsiteX87" fmla="*/ 330681 w 1364418"/>
              <a:gd name="connsiteY87" fmla="*/ 2554718 h 6858000"/>
              <a:gd name="connsiteX88" fmla="*/ 310775 w 1364418"/>
              <a:gd name="connsiteY88" fmla="*/ 2485734 h 6858000"/>
              <a:gd name="connsiteX89" fmla="*/ 301498 w 1364418"/>
              <a:gd name="connsiteY89" fmla="*/ 2447068 h 6858000"/>
              <a:gd name="connsiteX90" fmla="*/ 288459 w 1364418"/>
              <a:gd name="connsiteY90" fmla="*/ 2425819 h 6858000"/>
              <a:gd name="connsiteX91" fmla="*/ 294458 w 1364418"/>
              <a:gd name="connsiteY91" fmla="*/ 2402874 h 6858000"/>
              <a:gd name="connsiteX92" fmla="*/ 297070 w 1364418"/>
              <a:gd name="connsiteY92" fmla="*/ 2381443 h 6858000"/>
              <a:gd name="connsiteX93" fmla="*/ 273399 w 1364418"/>
              <a:gd name="connsiteY93" fmla="*/ 2261920 h 6858000"/>
              <a:gd name="connsiteX94" fmla="*/ 263286 w 1364418"/>
              <a:gd name="connsiteY94" fmla="*/ 2195378 h 6858000"/>
              <a:gd name="connsiteX95" fmla="*/ 247503 w 1364418"/>
              <a:gd name="connsiteY95" fmla="*/ 2155135 h 6858000"/>
              <a:gd name="connsiteX96" fmla="*/ 244961 w 1364418"/>
              <a:gd name="connsiteY96" fmla="*/ 2118008 h 6858000"/>
              <a:gd name="connsiteX97" fmla="*/ 245954 w 1364418"/>
              <a:gd name="connsiteY97" fmla="*/ 2050531 h 6858000"/>
              <a:gd name="connsiteX98" fmla="*/ 237760 w 1364418"/>
              <a:gd name="connsiteY98" fmla="*/ 1963269 h 6858000"/>
              <a:gd name="connsiteX99" fmla="*/ 218938 w 1364418"/>
              <a:gd name="connsiteY99" fmla="*/ 1906352 h 6858000"/>
              <a:gd name="connsiteX100" fmla="*/ 195495 w 1364418"/>
              <a:gd name="connsiteY100" fmla="*/ 1861531 h 6858000"/>
              <a:gd name="connsiteX101" fmla="*/ 149294 w 1364418"/>
              <a:gd name="connsiteY101" fmla="*/ 1732919 h 6858000"/>
              <a:gd name="connsiteX102" fmla="*/ 121605 w 1364418"/>
              <a:gd name="connsiteY102" fmla="*/ 1663540 h 6858000"/>
              <a:gd name="connsiteX103" fmla="*/ 120731 w 1364418"/>
              <a:gd name="connsiteY103" fmla="*/ 1615777 h 6858000"/>
              <a:gd name="connsiteX104" fmla="*/ 101526 w 1364418"/>
              <a:gd name="connsiteY104" fmla="*/ 1563678 h 6858000"/>
              <a:gd name="connsiteX105" fmla="*/ 114606 w 1364418"/>
              <a:gd name="connsiteY105" fmla="*/ 1519474 h 6858000"/>
              <a:gd name="connsiteX106" fmla="*/ 107348 w 1364418"/>
              <a:gd name="connsiteY106" fmla="*/ 1477995 h 6858000"/>
              <a:gd name="connsiteX107" fmla="*/ 93433 w 1364418"/>
              <a:gd name="connsiteY107" fmla="*/ 1373769 h 6858000"/>
              <a:gd name="connsiteX108" fmla="*/ 101740 w 1364418"/>
              <a:gd name="connsiteY108" fmla="*/ 1307086 h 6858000"/>
              <a:gd name="connsiteX109" fmla="*/ 102928 w 1364418"/>
              <a:gd name="connsiteY109" fmla="*/ 1189033 h 6858000"/>
              <a:gd name="connsiteX110" fmla="*/ 107613 w 1364418"/>
              <a:gd name="connsiteY110" fmla="*/ 1168288 h 6858000"/>
              <a:gd name="connsiteX111" fmla="*/ 99895 w 1364418"/>
              <a:gd name="connsiteY111" fmla="*/ 1142577 h 6858000"/>
              <a:gd name="connsiteX112" fmla="*/ 89201 w 1364418"/>
              <a:gd name="connsiteY112" fmla="*/ 1088484 h 6858000"/>
              <a:gd name="connsiteX113" fmla="*/ 77937 w 1364418"/>
              <a:gd name="connsiteY113" fmla="*/ 1016103 h 6858000"/>
              <a:gd name="connsiteX114" fmla="*/ 79393 w 1364418"/>
              <a:gd name="connsiteY114" fmla="*/ 954054 h 6858000"/>
              <a:gd name="connsiteX115" fmla="*/ 90309 w 1364418"/>
              <a:gd name="connsiteY115" fmla="*/ 921368 h 6858000"/>
              <a:gd name="connsiteX116" fmla="*/ 74258 w 1364418"/>
              <a:gd name="connsiteY116" fmla="*/ 896999 h 6858000"/>
              <a:gd name="connsiteX117" fmla="*/ 43666 w 1364418"/>
              <a:gd name="connsiteY117" fmla="*/ 821517 h 6858000"/>
              <a:gd name="connsiteX118" fmla="*/ 22616 w 1364418"/>
              <a:gd name="connsiteY118" fmla="*/ 751353 h 6858000"/>
              <a:gd name="connsiteX119" fmla="*/ 22174 w 1364418"/>
              <a:gd name="connsiteY119" fmla="*/ 721230 h 6858000"/>
              <a:gd name="connsiteX120" fmla="*/ 7845 w 1364418"/>
              <a:gd name="connsiteY120" fmla="*/ 681659 h 6858000"/>
              <a:gd name="connsiteX121" fmla="*/ 31306 w 1364418"/>
              <a:gd name="connsiteY121" fmla="*/ 619315 h 6858000"/>
              <a:gd name="connsiteX122" fmla="*/ 15184 w 1364418"/>
              <a:gd name="connsiteY122" fmla="*/ 585934 h 6858000"/>
              <a:gd name="connsiteX123" fmla="*/ 22258 w 1364418"/>
              <a:gd name="connsiteY123" fmla="*/ 538948 h 6858000"/>
              <a:gd name="connsiteX124" fmla="*/ 26166 w 1364418"/>
              <a:gd name="connsiteY124" fmla="*/ 525163 h 6858000"/>
              <a:gd name="connsiteX125" fmla="*/ 52290 w 1364418"/>
              <a:gd name="connsiteY125" fmla="*/ 446567 h 6858000"/>
              <a:gd name="connsiteX126" fmla="*/ 51538 w 1364418"/>
              <a:gd name="connsiteY126" fmla="*/ 393828 h 6858000"/>
              <a:gd name="connsiteX127" fmla="*/ 51368 w 1364418"/>
              <a:gd name="connsiteY127" fmla="*/ 353137 h 6858000"/>
              <a:gd name="connsiteX128" fmla="*/ 55970 w 1364418"/>
              <a:gd name="connsiteY128" fmla="*/ 321428 h 6858000"/>
              <a:gd name="connsiteX129" fmla="*/ 57061 w 1364418"/>
              <a:gd name="connsiteY129" fmla="*/ 275771 h 6858000"/>
              <a:gd name="connsiteX130" fmla="*/ 74088 w 1364418"/>
              <a:gd name="connsiteY130" fmla="*/ 212860 h 6858000"/>
              <a:gd name="connsiteX131" fmla="*/ 65798 w 1364418"/>
              <a:gd name="connsiteY131" fmla="*/ 144983 h 6858000"/>
              <a:gd name="connsiteX132" fmla="*/ 78082 w 1364418"/>
              <a:gd name="connsiteY132" fmla="*/ 55288 h 6858000"/>
              <a:gd name="connsiteX133" fmla="*/ 37636 w 1364418"/>
              <a:gd name="connsiteY133" fmla="*/ 0 h 6858000"/>
              <a:gd name="connsiteX0" fmla="*/ 37636 w 1364418"/>
              <a:gd name="connsiteY0" fmla="*/ 0 h 6889521"/>
              <a:gd name="connsiteX1" fmla="*/ 1364418 w 1364418"/>
              <a:gd name="connsiteY1" fmla="*/ 0 h 6889521"/>
              <a:gd name="connsiteX2" fmla="*/ 1364418 w 1364418"/>
              <a:gd name="connsiteY2" fmla="*/ 6858000 h 6889521"/>
              <a:gd name="connsiteX3" fmla="*/ 101112 w 1364418"/>
              <a:gd name="connsiteY3" fmla="*/ 6857735 h 6889521"/>
              <a:gd name="connsiteX4" fmla="*/ 222208 w 1364418"/>
              <a:gd name="connsiteY4" fmla="*/ 6882355 h 6889521"/>
              <a:gd name="connsiteX5" fmla="*/ 209564 w 1364418"/>
              <a:gd name="connsiteY5" fmla="*/ 6777899 h 6889521"/>
              <a:gd name="connsiteX6" fmla="*/ 240339 w 1364418"/>
              <a:gd name="connsiteY6" fmla="*/ 6711686 h 6889521"/>
              <a:gd name="connsiteX7" fmla="*/ 286686 w 1364418"/>
              <a:gd name="connsiteY7" fmla="*/ 6664994 h 6889521"/>
              <a:gd name="connsiteX8" fmla="*/ 339152 w 1364418"/>
              <a:gd name="connsiteY8" fmla="*/ 6471804 h 6889521"/>
              <a:gd name="connsiteX9" fmla="*/ 334570 w 1364418"/>
              <a:gd name="connsiteY9" fmla="*/ 6389835 h 6889521"/>
              <a:gd name="connsiteX10" fmla="*/ 317792 w 1364418"/>
              <a:gd name="connsiteY10" fmla="*/ 6324679 h 6889521"/>
              <a:gd name="connsiteX11" fmla="*/ 278227 w 1364418"/>
              <a:gd name="connsiteY11" fmla="*/ 6280046 h 6889521"/>
              <a:gd name="connsiteX12" fmla="*/ 288000 w 1364418"/>
              <a:gd name="connsiteY12" fmla="*/ 6252834 h 6889521"/>
              <a:gd name="connsiteX13" fmla="*/ 265992 w 1364418"/>
              <a:gd name="connsiteY13" fmla="*/ 6202459 h 6889521"/>
              <a:gd name="connsiteX14" fmla="*/ 264790 w 1364418"/>
              <a:gd name="connsiteY14" fmla="*/ 6153037 h 6889521"/>
              <a:gd name="connsiteX15" fmla="*/ 280205 w 1364418"/>
              <a:gd name="connsiteY15" fmla="*/ 6078132 h 6889521"/>
              <a:gd name="connsiteX16" fmla="*/ 267592 w 1364418"/>
              <a:gd name="connsiteY16" fmla="*/ 6028119 h 6889521"/>
              <a:gd name="connsiteX17" fmla="*/ 252821 w 1364418"/>
              <a:gd name="connsiteY17" fmla="*/ 5926735 h 6889521"/>
              <a:gd name="connsiteX18" fmla="*/ 302333 w 1364418"/>
              <a:gd name="connsiteY18" fmla="*/ 5712857 h 6889521"/>
              <a:gd name="connsiteX19" fmla="*/ 332131 w 1364418"/>
              <a:gd name="connsiteY19" fmla="*/ 5660491 h 6889521"/>
              <a:gd name="connsiteX20" fmla="*/ 341254 w 1364418"/>
              <a:gd name="connsiteY20" fmla="*/ 5563435 h 6889521"/>
              <a:gd name="connsiteX21" fmla="*/ 368130 w 1364418"/>
              <a:gd name="connsiteY21" fmla="*/ 5437125 h 6889521"/>
              <a:gd name="connsiteX22" fmla="*/ 381698 w 1364418"/>
              <a:gd name="connsiteY22" fmla="*/ 5396260 h 6889521"/>
              <a:gd name="connsiteX23" fmla="*/ 397679 w 1364418"/>
              <a:gd name="connsiteY23" fmla="*/ 5330009 h 6889521"/>
              <a:gd name="connsiteX24" fmla="*/ 431172 w 1364418"/>
              <a:gd name="connsiteY24" fmla="*/ 5273739 h 6889521"/>
              <a:gd name="connsiteX25" fmla="*/ 440771 w 1364418"/>
              <a:gd name="connsiteY25" fmla="*/ 5241779 h 6889521"/>
              <a:gd name="connsiteX26" fmla="*/ 451997 w 1364418"/>
              <a:gd name="connsiteY26" fmla="*/ 5225268 h 6889521"/>
              <a:gd name="connsiteX27" fmla="*/ 453017 w 1364418"/>
              <a:gd name="connsiteY27" fmla="*/ 5217684 h 6889521"/>
              <a:gd name="connsiteX28" fmla="*/ 460358 w 1364418"/>
              <a:gd name="connsiteY28" fmla="*/ 5193377 h 6889521"/>
              <a:gd name="connsiteX29" fmla="*/ 463661 w 1364418"/>
              <a:gd name="connsiteY29" fmla="*/ 5179288 h 6889521"/>
              <a:gd name="connsiteX30" fmla="*/ 464645 w 1364418"/>
              <a:gd name="connsiteY30" fmla="*/ 5173621 h 6889521"/>
              <a:gd name="connsiteX31" fmla="*/ 460279 w 1364418"/>
              <a:gd name="connsiteY31" fmla="*/ 5159961 h 6889521"/>
              <a:gd name="connsiteX32" fmla="*/ 466956 w 1364418"/>
              <a:gd name="connsiteY32" fmla="*/ 5144295 h 6889521"/>
              <a:gd name="connsiteX33" fmla="*/ 463889 w 1364418"/>
              <a:gd name="connsiteY33" fmla="*/ 5125185 h 6889521"/>
              <a:gd name="connsiteX34" fmla="*/ 470719 w 1364418"/>
              <a:gd name="connsiteY34" fmla="*/ 5121884 h 6889521"/>
              <a:gd name="connsiteX35" fmla="*/ 477755 w 1364418"/>
              <a:gd name="connsiteY35" fmla="*/ 5067850 h 6889521"/>
              <a:gd name="connsiteX36" fmla="*/ 480486 w 1364418"/>
              <a:gd name="connsiteY36" fmla="*/ 5060861 h 6889521"/>
              <a:gd name="connsiteX37" fmla="*/ 477190 w 1364418"/>
              <a:gd name="connsiteY37" fmla="*/ 5034192 h 6889521"/>
              <a:gd name="connsiteX38" fmla="*/ 478744 w 1364418"/>
              <a:gd name="connsiteY38" fmla="*/ 4993030 h 6889521"/>
              <a:gd name="connsiteX39" fmla="*/ 485653 w 1364418"/>
              <a:gd name="connsiteY39" fmla="*/ 4946844 h 6889521"/>
              <a:gd name="connsiteX40" fmla="*/ 481509 w 1364418"/>
              <a:gd name="connsiteY40" fmla="*/ 4932692 h 6889521"/>
              <a:gd name="connsiteX41" fmla="*/ 496912 w 1364418"/>
              <a:gd name="connsiteY41" fmla="*/ 4858827 h 6889521"/>
              <a:gd name="connsiteX42" fmla="*/ 502815 w 1364418"/>
              <a:gd name="connsiteY42" fmla="*/ 4821170 h 6889521"/>
              <a:gd name="connsiteX43" fmla="*/ 507548 w 1364418"/>
              <a:gd name="connsiteY43" fmla="*/ 4780965 h 6889521"/>
              <a:gd name="connsiteX44" fmla="*/ 508841 w 1364418"/>
              <a:gd name="connsiteY44" fmla="*/ 4750867 h 6889521"/>
              <a:gd name="connsiteX45" fmla="*/ 506648 w 1364418"/>
              <a:gd name="connsiteY45" fmla="*/ 4690749 h 6889521"/>
              <a:gd name="connsiteX46" fmla="*/ 502128 w 1364418"/>
              <a:gd name="connsiteY46" fmla="*/ 4584173 h 6889521"/>
              <a:gd name="connsiteX47" fmla="*/ 497211 w 1364418"/>
              <a:gd name="connsiteY47" fmla="*/ 4444346 h 6889521"/>
              <a:gd name="connsiteX48" fmla="*/ 493776 w 1364418"/>
              <a:gd name="connsiteY48" fmla="*/ 4375228 h 6889521"/>
              <a:gd name="connsiteX49" fmla="*/ 474429 w 1364418"/>
              <a:gd name="connsiteY49" fmla="*/ 4214165 h 6889521"/>
              <a:gd name="connsiteX50" fmla="*/ 478502 w 1364418"/>
              <a:gd name="connsiteY50" fmla="*/ 4090296 h 6889521"/>
              <a:gd name="connsiteX51" fmla="*/ 463758 w 1364418"/>
              <a:gd name="connsiteY51" fmla="*/ 4033999 h 6889521"/>
              <a:gd name="connsiteX52" fmla="*/ 464907 w 1364418"/>
              <a:gd name="connsiteY52" fmla="*/ 4031933 h 6889521"/>
              <a:gd name="connsiteX53" fmla="*/ 463483 w 1364418"/>
              <a:gd name="connsiteY53" fmla="*/ 4013953 h 6889521"/>
              <a:gd name="connsiteX54" fmla="*/ 449778 w 1364418"/>
              <a:gd name="connsiteY54" fmla="*/ 3974753 h 6889521"/>
              <a:gd name="connsiteX55" fmla="*/ 451376 w 1364418"/>
              <a:gd name="connsiteY55" fmla="*/ 3969950 h 6889521"/>
              <a:gd name="connsiteX56" fmla="*/ 444798 w 1364418"/>
              <a:gd name="connsiteY56" fmla="*/ 3933779 h 6889521"/>
              <a:gd name="connsiteX57" fmla="*/ 446129 w 1364418"/>
              <a:gd name="connsiteY57" fmla="*/ 3933093 h 6889521"/>
              <a:gd name="connsiteX58" fmla="*/ 450483 w 1364418"/>
              <a:gd name="connsiteY58" fmla="*/ 3922082 h 6889521"/>
              <a:gd name="connsiteX59" fmla="*/ 455561 w 1364418"/>
              <a:gd name="connsiteY59" fmla="*/ 3901461 h 6889521"/>
              <a:gd name="connsiteX60" fmla="*/ 478155 w 1364418"/>
              <a:gd name="connsiteY60" fmla="*/ 3813873 h 6889521"/>
              <a:gd name="connsiteX61" fmla="*/ 477580 w 1364418"/>
              <a:gd name="connsiteY61" fmla="*/ 3806161 h 6889521"/>
              <a:gd name="connsiteX62" fmla="*/ 477887 w 1364418"/>
              <a:gd name="connsiteY62" fmla="*/ 3805957 h 6889521"/>
              <a:gd name="connsiteX63" fmla="*/ 477914 w 1364418"/>
              <a:gd name="connsiteY63" fmla="*/ 3797724 h 6889521"/>
              <a:gd name="connsiteX64" fmla="*/ 476529 w 1364418"/>
              <a:gd name="connsiteY64" fmla="*/ 3792098 h 6889521"/>
              <a:gd name="connsiteX65" fmla="*/ 475413 w 1364418"/>
              <a:gd name="connsiteY65" fmla="*/ 3777135 h 6889521"/>
              <a:gd name="connsiteX66" fmla="*/ 477146 w 1364418"/>
              <a:gd name="connsiteY66" fmla="*/ 3771656 h 6889521"/>
              <a:gd name="connsiteX67" fmla="*/ 480889 w 1364418"/>
              <a:gd name="connsiteY67" fmla="*/ 3769007 h 6889521"/>
              <a:gd name="connsiteX68" fmla="*/ 480355 w 1364418"/>
              <a:gd name="connsiteY68" fmla="*/ 3767709 h 6889521"/>
              <a:gd name="connsiteX69" fmla="*/ 489051 w 1364418"/>
              <a:gd name="connsiteY69" fmla="*/ 3738082 h 6889521"/>
              <a:gd name="connsiteX70" fmla="*/ 496397 w 1364418"/>
              <a:gd name="connsiteY70" fmla="*/ 3673397 h 6889521"/>
              <a:gd name="connsiteX71" fmla="*/ 495693 w 1364418"/>
              <a:gd name="connsiteY71" fmla="*/ 3637109 h 6889521"/>
              <a:gd name="connsiteX72" fmla="*/ 499136 w 1364418"/>
              <a:gd name="connsiteY72" fmla="*/ 3536883 h 6889521"/>
              <a:gd name="connsiteX73" fmla="*/ 506674 w 1364418"/>
              <a:gd name="connsiteY73" fmla="*/ 3435652 h 6889521"/>
              <a:gd name="connsiteX74" fmla="*/ 508345 w 1364418"/>
              <a:gd name="connsiteY74" fmla="*/ 3307769 h 6889521"/>
              <a:gd name="connsiteX75" fmla="*/ 525908 w 1364418"/>
              <a:gd name="connsiteY75" fmla="*/ 3250522 h 6889521"/>
              <a:gd name="connsiteX76" fmla="*/ 526333 w 1364418"/>
              <a:gd name="connsiteY76" fmla="*/ 3229163 h 6889521"/>
              <a:gd name="connsiteX77" fmla="*/ 528156 w 1364418"/>
              <a:gd name="connsiteY77" fmla="*/ 3217217 h 6889521"/>
              <a:gd name="connsiteX78" fmla="*/ 514991 w 1364418"/>
              <a:gd name="connsiteY78" fmla="*/ 3183755 h 6889521"/>
              <a:gd name="connsiteX79" fmla="*/ 515492 w 1364418"/>
              <a:gd name="connsiteY79" fmla="*/ 3178642 h 6889521"/>
              <a:gd name="connsiteX80" fmla="*/ 503092 w 1364418"/>
              <a:gd name="connsiteY80" fmla="*/ 3158586 h 6889521"/>
              <a:gd name="connsiteX81" fmla="*/ 488277 w 1364418"/>
              <a:gd name="connsiteY81" fmla="*/ 3129034 h 6889521"/>
              <a:gd name="connsiteX82" fmla="*/ 488942 w 1364418"/>
              <a:gd name="connsiteY82" fmla="*/ 3126682 h 6889521"/>
              <a:gd name="connsiteX83" fmla="*/ 479810 w 1364418"/>
              <a:gd name="connsiteY83" fmla="*/ 3114519 h 6889521"/>
              <a:gd name="connsiteX84" fmla="*/ 466419 w 1364418"/>
              <a:gd name="connsiteY84" fmla="*/ 3106272 h 6889521"/>
              <a:gd name="connsiteX85" fmla="*/ 439149 w 1364418"/>
              <a:gd name="connsiteY85" fmla="*/ 2958185 h 6889521"/>
              <a:gd name="connsiteX86" fmla="*/ 381763 w 1364418"/>
              <a:gd name="connsiteY86" fmla="*/ 2762989 h 6889521"/>
              <a:gd name="connsiteX87" fmla="*/ 330681 w 1364418"/>
              <a:gd name="connsiteY87" fmla="*/ 2554718 h 6889521"/>
              <a:gd name="connsiteX88" fmla="*/ 310775 w 1364418"/>
              <a:gd name="connsiteY88" fmla="*/ 2485734 h 6889521"/>
              <a:gd name="connsiteX89" fmla="*/ 301498 w 1364418"/>
              <a:gd name="connsiteY89" fmla="*/ 2447068 h 6889521"/>
              <a:gd name="connsiteX90" fmla="*/ 288459 w 1364418"/>
              <a:gd name="connsiteY90" fmla="*/ 2425819 h 6889521"/>
              <a:gd name="connsiteX91" fmla="*/ 294458 w 1364418"/>
              <a:gd name="connsiteY91" fmla="*/ 2402874 h 6889521"/>
              <a:gd name="connsiteX92" fmla="*/ 297070 w 1364418"/>
              <a:gd name="connsiteY92" fmla="*/ 2381443 h 6889521"/>
              <a:gd name="connsiteX93" fmla="*/ 273399 w 1364418"/>
              <a:gd name="connsiteY93" fmla="*/ 2261920 h 6889521"/>
              <a:gd name="connsiteX94" fmla="*/ 263286 w 1364418"/>
              <a:gd name="connsiteY94" fmla="*/ 2195378 h 6889521"/>
              <a:gd name="connsiteX95" fmla="*/ 247503 w 1364418"/>
              <a:gd name="connsiteY95" fmla="*/ 2155135 h 6889521"/>
              <a:gd name="connsiteX96" fmla="*/ 244961 w 1364418"/>
              <a:gd name="connsiteY96" fmla="*/ 2118008 h 6889521"/>
              <a:gd name="connsiteX97" fmla="*/ 245954 w 1364418"/>
              <a:gd name="connsiteY97" fmla="*/ 2050531 h 6889521"/>
              <a:gd name="connsiteX98" fmla="*/ 237760 w 1364418"/>
              <a:gd name="connsiteY98" fmla="*/ 1963269 h 6889521"/>
              <a:gd name="connsiteX99" fmla="*/ 218938 w 1364418"/>
              <a:gd name="connsiteY99" fmla="*/ 1906352 h 6889521"/>
              <a:gd name="connsiteX100" fmla="*/ 195495 w 1364418"/>
              <a:gd name="connsiteY100" fmla="*/ 1861531 h 6889521"/>
              <a:gd name="connsiteX101" fmla="*/ 149294 w 1364418"/>
              <a:gd name="connsiteY101" fmla="*/ 1732919 h 6889521"/>
              <a:gd name="connsiteX102" fmla="*/ 121605 w 1364418"/>
              <a:gd name="connsiteY102" fmla="*/ 1663540 h 6889521"/>
              <a:gd name="connsiteX103" fmla="*/ 120731 w 1364418"/>
              <a:gd name="connsiteY103" fmla="*/ 1615777 h 6889521"/>
              <a:gd name="connsiteX104" fmla="*/ 101526 w 1364418"/>
              <a:gd name="connsiteY104" fmla="*/ 1563678 h 6889521"/>
              <a:gd name="connsiteX105" fmla="*/ 114606 w 1364418"/>
              <a:gd name="connsiteY105" fmla="*/ 1519474 h 6889521"/>
              <a:gd name="connsiteX106" fmla="*/ 107348 w 1364418"/>
              <a:gd name="connsiteY106" fmla="*/ 1477995 h 6889521"/>
              <a:gd name="connsiteX107" fmla="*/ 93433 w 1364418"/>
              <a:gd name="connsiteY107" fmla="*/ 1373769 h 6889521"/>
              <a:gd name="connsiteX108" fmla="*/ 101740 w 1364418"/>
              <a:gd name="connsiteY108" fmla="*/ 1307086 h 6889521"/>
              <a:gd name="connsiteX109" fmla="*/ 102928 w 1364418"/>
              <a:gd name="connsiteY109" fmla="*/ 1189033 h 6889521"/>
              <a:gd name="connsiteX110" fmla="*/ 107613 w 1364418"/>
              <a:gd name="connsiteY110" fmla="*/ 1168288 h 6889521"/>
              <a:gd name="connsiteX111" fmla="*/ 99895 w 1364418"/>
              <a:gd name="connsiteY111" fmla="*/ 1142577 h 6889521"/>
              <a:gd name="connsiteX112" fmla="*/ 89201 w 1364418"/>
              <a:gd name="connsiteY112" fmla="*/ 1088484 h 6889521"/>
              <a:gd name="connsiteX113" fmla="*/ 77937 w 1364418"/>
              <a:gd name="connsiteY113" fmla="*/ 1016103 h 6889521"/>
              <a:gd name="connsiteX114" fmla="*/ 79393 w 1364418"/>
              <a:gd name="connsiteY114" fmla="*/ 954054 h 6889521"/>
              <a:gd name="connsiteX115" fmla="*/ 90309 w 1364418"/>
              <a:gd name="connsiteY115" fmla="*/ 921368 h 6889521"/>
              <a:gd name="connsiteX116" fmla="*/ 74258 w 1364418"/>
              <a:gd name="connsiteY116" fmla="*/ 896999 h 6889521"/>
              <a:gd name="connsiteX117" fmla="*/ 43666 w 1364418"/>
              <a:gd name="connsiteY117" fmla="*/ 821517 h 6889521"/>
              <a:gd name="connsiteX118" fmla="*/ 22616 w 1364418"/>
              <a:gd name="connsiteY118" fmla="*/ 751353 h 6889521"/>
              <a:gd name="connsiteX119" fmla="*/ 22174 w 1364418"/>
              <a:gd name="connsiteY119" fmla="*/ 721230 h 6889521"/>
              <a:gd name="connsiteX120" fmla="*/ 7845 w 1364418"/>
              <a:gd name="connsiteY120" fmla="*/ 681659 h 6889521"/>
              <a:gd name="connsiteX121" fmla="*/ 31306 w 1364418"/>
              <a:gd name="connsiteY121" fmla="*/ 619315 h 6889521"/>
              <a:gd name="connsiteX122" fmla="*/ 15184 w 1364418"/>
              <a:gd name="connsiteY122" fmla="*/ 585934 h 6889521"/>
              <a:gd name="connsiteX123" fmla="*/ 22258 w 1364418"/>
              <a:gd name="connsiteY123" fmla="*/ 538948 h 6889521"/>
              <a:gd name="connsiteX124" fmla="*/ 26166 w 1364418"/>
              <a:gd name="connsiteY124" fmla="*/ 525163 h 6889521"/>
              <a:gd name="connsiteX125" fmla="*/ 52290 w 1364418"/>
              <a:gd name="connsiteY125" fmla="*/ 446567 h 6889521"/>
              <a:gd name="connsiteX126" fmla="*/ 51538 w 1364418"/>
              <a:gd name="connsiteY126" fmla="*/ 393828 h 6889521"/>
              <a:gd name="connsiteX127" fmla="*/ 51368 w 1364418"/>
              <a:gd name="connsiteY127" fmla="*/ 353137 h 6889521"/>
              <a:gd name="connsiteX128" fmla="*/ 55970 w 1364418"/>
              <a:gd name="connsiteY128" fmla="*/ 321428 h 6889521"/>
              <a:gd name="connsiteX129" fmla="*/ 57061 w 1364418"/>
              <a:gd name="connsiteY129" fmla="*/ 275771 h 6889521"/>
              <a:gd name="connsiteX130" fmla="*/ 74088 w 1364418"/>
              <a:gd name="connsiteY130" fmla="*/ 212860 h 6889521"/>
              <a:gd name="connsiteX131" fmla="*/ 65798 w 1364418"/>
              <a:gd name="connsiteY131" fmla="*/ 144983 h 6889521"/>
              <a:gd name="connsiteX132" fmla="*/ 78082 w 1364418"/>
              <a:gd name="connsiteY132" fmla="*/ 55288 h 6889521"/>
              <a:gd name="connsiteX133" fmla="*/ 37636 w 1364418"/>
              <a:gd name="connsiteY133" fmla="*/ 0 h 6889521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0956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40339 w 1364418"/>
              <a:gd name="connsiteY5" fmla="*/ 6711686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6686 w 1364418"/>
              <a:gd name="connsiteY6" fmla="*/ 6664994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39744 w 1364418"/>
              <a:gd name="connsiteY4" fmla="*/ 6777899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245974 w 1364418"/>
              <a:gd name="connsiteY3" fmla="*/ 6857735 h 6858000"/>
              <a:gd name="connsiteX4" fmla="*/ 281996 w 1364418"/>
              <a:gd name="connsiteY4" fmla="*/ 6792972 h 6858000"/>
              <a:gd name="connsiteX5" fmla="*/ 264484 w 1364418"/>
              <a:gd name="connsiteY5" fmla="*/ 6716710 h 6858000"/>
              <a:gd name="connsiteX6" fmla="*/ 280651 w 1364418"/>
              <a:gd name="connsiteY6" fmla="*/ 6639873 h 6858000"/>
              <a:gd name="connsiteX7" fmla="*/ 339152 w 1364418"/>
              <a:gd name="connsiteY7" fmla="*/ 6471804 h 6858000"/>
              <a:gd name="connsiteX8" fmla="*/ 334570 w 1364418"/>
              <a:gd name="connsiteY8" fmla="*/ 6389835 h 6858000"/>
              <a:gd name="connsiteX9" fmla="*/ 317792 w 1364418"/>
              <a:gd name="connsiteY9" fmla="*/ 6324679 h 6858000"/>
              <a:gd name="connsiteX10" fmla="*/ 278227 w 1364418"/>
              <a:gd name="connsiteY10" fmla="*/ 6280046 h 6858000"/>
              <a:gd name="connsiteX11" fmla="*/ 288000 w 1364418"/>
              <a:gd name="connsiteY11" fmla="*/ 6252834 h 6858000"/>
              <a:gd name="connsiteX12" fmla="*/ 265992 w 1364418"/>
              <a:gd name="connsiteY12" fmla="*/ 6202459 h 6858000"/>
              <a:gd name="connsiteX13" fmla="*/ 264790 w 1364418"/>
              <a:gd name="connsiteY13" fmla="*/ 6153037 h 6858000"/>
              <a:gd name="connsiteX14" fmla="*/ 280205 w 1364418"/>
              <a:gd name="connsiteY14" fmla="*/ 6078132 h 6858000"/>
              <a:gd name="connsiteX15" fmla="*/ 267592 w 1364418"/>
              <a:gd name="connsiteY15" fmla="*/ 6028119 h 6858000"/>
              <a:gd name="connsiteX16" fmla="*/ 252821 w 1364418"/>
              <a:gd name="connsiteY16" fmla="*/ 5926735 h 6858000"/>
              <a:gd name="connsiteX17" fmla="*/ 302333 w 1364418"/>
              <a:gd name="connsiteY17" fmla="*/ 5712857 h 6858000"/>
              <a:gd name="connsiteX18" fmla="*/ 332131 w 1364418"/>
              <a:gd name="connsiteY18" fmla="*/ 5660491 h 6858000"/>
              <a:gd name="connsiteX19" fmla="*/ 341254 w 1364418"/>
              <a:gd name="connsiteY19" fmla="*/ 5563435 h 6858000"/>
              <a:gd name="connsiteX20" fmla="*/ 368130 w 1364418"/>
              <a:gd name="connsiteY20" fmla="*/ 5437125 h 6858000"/>
              <a:gd name="connsiteX21" fmla="*/ 381698 w 1364418"/>
              <a:gd name="connsiteY21" fmla="*/ 5396260 h 6858000"/>
              <a:gd name="connsiteX22" fmla="*/ 397679 w 1364418"/>
              <a:gd name="connsiteY22" fmla="*/ 5330009 h 6858000"/>
              <a:gd name="connsiteX23" fmla="*/ 431172 w 1364418"/>
              <a:gd name="connsiteY23" fmla="*/ 5273739 h 6858000"/>
              <a:gd name="connsiteX24" fmla="*/ 440771 w 1364418"/>
              <a:gd name="connsiteY24" fmla="*/ 5241779 h 6858000"/>
              <a:gd name="connsiteX25" fmla="*/ 451997 w 1364418"/>
              <a:gd name="connsiteY25" fmla="*/ 5225268 h 6858000"/>
              <a:gd name="connsiteX26" fmla="*/ 453017 w 1364418"/>
              <a:gd name="connsiteY26" fmla="*/ 5217684 h 6858000"/>
              <a:gd name="connsiteX27" fmla="*/ 460358 w 1364418"/>
              <a:gd name="connsiteY27" fmla="*/ 5193377 h 6858000"/>
              <a:gd name="connsiteX28" fmla="*/ 463661 w 1364418"/>
              <a:gd name="connsiteY28" fmla="*/ 5179288 h 6858000"/>
              <a:gd name="connsiteX29" fmla="*/ 464645 w 1364418"/>
              <a:gd name="connsiteY29" fmla="*/ 5173621 h 6858000"/>
              <a:gd name="connsiteX30" fmla="*/ 460279 w 1364418"/>
              <a:gd name="connsiteY30" fmla="*/ 5159961 h 6858000"/>
              <a:gd name="connsiteX31" fmla="*/ 466956 w 1364418"/>
              <a:gd name="connsiteY31" fmla="*/ 5144295 h 6858000"/>
              <a:gd name="connsiteX32" fmla="*/ 463889 w 1364418"/>
              <a:gd name="connsiteY32" fmla="*/ 5125185 h 6858000"/>
              <a:gd name="connsiteX33" fmla="*/ 470719 w 1364418"/>
              <a:gd name="connsiteY33" fmla="*/ 5121884 h 6858000"/>
              <a:gd name="connsiteX34" fmla="*/ 477755 w 1364418"/>
              <a:gd name="connsiteY34" fmla="*/ 5067850 h 6858000"/>
              <a:gd name="connsiteX35" fmla="*/ 480486 w 1364418"/>
              <a:gd name="connsiteY35" fmla="*/ 5060861 h 6858000"/>
              <a:gd name="connsiteX36" fmla="*/ 477190 w 1364418"/>
              <a:gd name="connsiteY36" fmla="*/ 5034192 h 6858000"/>
              <a:gd name="connsiteX37" fmla="*/ 478744 w 1364418"/>
              <a:gd name="connsiteY37" fmla="*/ 4993030 h 6858000"/>
              <a:gd name="connsiteX38" fmla="*/ 485653 w 1364418"/>
              <a:gd name="connsiteY38" fmla="*/ 4946844 h 6858000"/>
              <a:gd name="connsiteX39" fmla="*/ 481509 w 1364418"/>
              <a:gd name="connsiteY39" fmla="*/ 4932692 h 6858000"/>
              <a:gd name="connsiteX40" fmla="*/ 496912 w 1364418"/>
              <a:gd name="connsiteY40" fmla="*/ 4858827 h 6858000"/>
              <a:gd name="connsiteX41" fmla="*/ 502815 w 1364418"/>
              <a:gd name="connsiteY41" fmla="*/ 4821170 h 6858000"/>
              <a:gd name="connsiteX42" fmla="*/ 507548 w 1364418"/>
              <a:gd name="connsiteY42" fmla="*/ 4780965 h 6858000"/>
              <a:gd name="connsiteX43" fmla="*/ 508841 w 1364418"/>
              <a:gd name="connsiteY43" fmla="*/ 4750867 h 6858000"/>
              <a:gd name="connsiteX44" fmla="*/ 506648 w 1364418"/>
              <a:gd name="connsiteY44" fmla="*/ 4690749 h 6858000"/>
              <a:gd name="connsiteX45" fmla="*/ 502128 w 1364418"/>
              <a:gd name="connsiteY45" fmla="*/ 4584173 h 6858000"/>
              <a:gd name="connsiteX46" fmla="*/ 497211 w 1364418"/>
              <a:gd name="connsiteY46" fmla="*/ 4444346 h 6858000"/>
              <a:gd name="connsiteX47" fmla="*/ 493776 w 1364418"/>
              <a:gd name="connsiteY47" fmla="*/ 4375228 h 6858000"/>
              <a:gd name="connsiteX48" fmla="*/ 474429 w 1364418"/>
              <a:gd name="connsiteY48" fmla="*/ 4214165 h 6858000"/>
              <a:gd name="connsiteX49" fmla="*/ 478502 w 1364418"/>
              <a:gd name="connsiteY49" fmla="*/ 4090296 h 6858000"/>
              <a:gd name="connsiteX50" fmla="*/ 463758 w 1364418"/>
              <a:gd name="connsiteY50" fmla="*/ 4033999 h 6858000"/>
              <a:gd name="connsiteX51" fmla="*/ 464907 w 1364418"/>
              <a:gd name="connsiteY51" fmla="*/ 4031933 h 6858000"/>
              <a:gd name="connsiteX52" fmla="*/ 463483 w 1364418"/>
              <a:gd name="connsiteY52" fmla="*/ 4013953 h 6858000"/>
              <a:gd name="connsiteX53" fmla="*/ 449778 w 1364418"/>
              <a:gd name="connsiteY53" fmla="*/ 3974753 h 6858000"/>
              <a:gd name="connsiteX54" fmla="*/ 451376 w 1364418"/>
              <a:gd name="connsiteY54" fmla="*/ 3969950 h 6858000"/>
              <a:gd name="connsiteX55" fmla="*/ 444798 w 1364418"/>
              <a:gd name="connsiteY55" fmla="*/ 3933779 h 6858000"/>
              <a:gd name="connsiteX56" fmla="*/ 446129 w 1364418"/>
              <a:gd name="connsiteY56" fmla="*/ 3933093 h 6858000"/>
              <a:gd name="connsiteX57" fmla="*/ 450483 w 1364418"/>
              <a:gd name="connsiteY57" fmla="*/ 3922082 h 6858000"/>
              <a:gd name="connsiteX58" fmla="*/ 455561 w 1364418"/>
              <a:gd name="connsiteY58" fmla="*/ 3901461 h 6858000"/>
              <a:gd name="connsiteX59" fmla="*/ 478155 w 1364418"/>
              <a:gd name="connsiteY59" fmla="*/ 3813873 h 6858000"/>
              <a:gd name="connsiteX60" fmla="*/ 477580 w 1364418"/>
              <a:gd name="connsiteY60" fmla="*/ 3806161 h 6858000"/>
              <a:gd name="connsiteX61" fmla="*/ 477887 w 1364418"/>
              <a:gd name="connsiteY61" fmla="*/ 3805957 h 6858000"/>
              <a:gd name="connsiteX62" fmla="*/ 477914 w 1364418"/>
              <a:gd name="connsiteY62" fmla="*/ 3797724 h 6858000"/>
              <a:gd name="connsiteX63" fmla="*/ 476529 w 1364418"/>
              <a:gd name="connsiteY63" fmla="*/ 3792098 h 6858000"/>
              <a:gd name="connsiteX64" fmla="*/ 475413 w 1364418"/>
              <a:gd name="connsiteY64" fmla="*/ 3777135 h 6858000"/>
              <a:gd name="connsiteX65" fmla="*/ 477146 w 1364418"/>
              <a:gd name="connsiteY65" fmla="*/ 3771656 h 6858000"/>
              <a:gd name="connsiteX66" fmla="*/ 480889 w 1364418"/>
              <a:gd name="connsiteY66" fmla="*/ 3769007 h 6858000"/>
              <a:gd name="connsiteX67" fmla="*/ 480355 w 1364418"/>
              <a:gd name="connsiteY67" fmla="*/ 3767709 h 6858000"/>
              <a:gd name="connsiteX68" fmla="*/ 489051 w 1364418"/>
              <a:gd name="connsiteY68" fmla="*/ 3738082 h 6858000"/>
              <a:gd name="connsiteX69" fmla="*/ 496397 w 1364418"/>
              <a:gd name="connsiteY69" fmla="*/ 3673397 h 6858000"/>
              <a:gd name="connsiteX70" fmla="*/ 495693 w 1364418"/>
              <a:gd name="connsiteY70" fmla="*/ 3637109 h 6858000"/>
              <a:gd name="connsiteX71" fmla="*/ 499136 w 1364418"/>
              <a:gd name="connsiteY71" fmla="*/ 3536883 h 6858000"/>
              <a:gd name="connsiteX72" fmla="*/ 506674 w 1364418"/>
              <a:gd name="connsiteY72" fmla="*/ 3435652 h 6858000"/>
              <a:gd name="connsiteX73" fmla="*/ 508345 w 1364418"/>
              <a:gd name="connsiteY73" fmla="*/ 3307769 h 6858000"/>
              <a:gd name="connsiteX74" fmla="*/ 525908 w 1364418"/>
              <a:gd name="connsiteY74" fmla="*/ 3250522 h 6858000"/>
              <a:gd name="connsiteX75" fmla="*/ 526333 w 1364418"/>
              <a:gd name="connsiteY75" fmla="*/ 3229163 h 6858000"/>
              <a:gd name="connsiteX76" fmla="*/ 528156 w 1364418"/>
              <a:gd name="connsiteY76" fmla="*/ 3217217 h 6858000"/>
              <a:gd name="connsiteX77" fmla="*/ 514991 w 1364418"/>
              <a:gd name="connsiteY77" fmla="*/ 3183755 h 6858000"/>
              <a:gd name="connsiteX78" fmla="*/ 515492 w 1364418"/>
              <a:gd name="connsiteY78" fmla="*/ 3178642 h 6858000"/>
              <a:gd name="connsiteX79" fmla="*/ 503092 w 1364418"/>
              <a:gd name="connsiteY79" fmla="*/ 3158586 h 6858000"/>
              <a:gd name="connsiteX80" fmla="*/ 488277 w 1364418"/>
              <a:gd name="connsiteY80" fmla="*/ 3129034 h 6858000"/>
              <a:gd name="connsiteX81" fmla="*/ 488942 w 1364418"/>
              <a:gd name="connsiteY81" fmla="*/ 3126682 h 6858000"/>
              <a:gd name="connsiteX82" fmla="*/ 479810 w 1364418"/>
              <a:gd name="connsiteY82" fmla="*/ 3114519 h 6858000"/>
              <a:gd name="connsiteX83" fmla="*/ 466419 w 1364418"/>
              <a:gd name="connsiteY83" fmla="*/ 3106272 h 6858000"/>
              <a:gd name="connsiteX84" fmla="*/ 439149 w 1364418"/>
              <a:gd name="connsiteY84" fmla="*/ 2958185 h 6858000"/>
              <a:gd name="connsiteX85" fmla="*/ 381763 w 1364418"/>
              <a:gd name="connsiteY85" fmla="*/ 2762989 h 6858000"/>
              <a:gd name="connsiteX86" fmla="*/ 330681 w 1364418"/>
              <a:gd name="connsiteY86" fmla="*/ 2554718 h 6858000"/>
              <a:gd name="connsiteX87" fmla="*/ 310775 w 1364418"/>
              <a:gd name="connsiteY87" fmla="*/ 2485734 h 6858000"/>
              <a:gd name="connsiteX88" fmla="*/ 301498 w 1364418"/>
              <a:gd name="connsiteY88" fmla="*/ 2447068 h 6858000"/>
              <a:gd name="connsiteX89" fmla="*/ 288459 w 1364418"/>
              <a:gd name="connsiteY89" fmla="*/ 2425819 h 6858000"/>
              <a:gd name="connsiteX90" fmla="*/ 294458 w 1364418"/>
              <a:gd name="connsiteY90" fmla="*/ 2402874 h 6858000"/>
              <a:gd name="connsiteX91" fmla="*/ 297070 w 1364418"/>
              <a:gd name="connsiteY91" fmla="*/ 2381443 h 6858000"/>
              <a:gd name="connsiteX92" fmla="*/ 273399 w 1364418"/>
              <a:gd name="connsiteY92" fmla="*/ 2261920 h 6858000"/>
              <a:gd name="connsiteX93" fmla="*/ 263286 w 1364418"/>
              <a:gd name="connsiteY93" fmla="*/ 2195378 h 6858000"/>
              <a:gd name="connsiteX94" fmla="*/ 247503 w 1364418"/>
              <a:gd name="connsiteY94" fmla="*/ 2155135 h 6858000"/>
              <a:gd name="connsiteX95" fmla="*/ 244961 w 1364418"/>
              <a:gd name="connsiteY95" fmla="*/ 2118008 h 6858000"/>
              <a:gd name="connsiteX96" fmla="*/ 245954 w 1364418"/>
              <a:gd name="connsiteY96" fmla="*/ 2050531 h 6858000"/>
              <a:gd name="connsiteX97" fmla="*/ 237760 w 1364418"/>
              <a:gd name="connsiteY97" fmla="*/ 1963269 h 6858000"/>
              <a:gd name="connsiteX98" fmla="*/ 218938 w 1364418"/>
              <a:gd name="connsiteY98" fmla="*/ 1906352 h 6858000"/>
              <a:gd name="connsiteX99" fmla="*/ 195495 w 1364418"/>
              <a:gd name="connsiteY99" fmla="*/ 1861531 h 6858000"/>
              <a:gd name="connsiteX100" fmla="*/ 149294 w 1364418"/>
              <a:gd name="connsiteY100" fmla="*/ 1732919 h 6858000"/>
              <a:gd name="connsiteX101" fmla="*/ 121605 w 1364418"/>
              <a:gd name="connsiteY101" fmla="*/ 1663540 h 6858000"/>
              <a:gd name="connsiteX102" fmla="*/ 120731 w 1364418"/>
              <a:gd name="connsiteY102" fmla="*/ 1615777 h 6858000"/>
              <a:gd name="connsiteX103" fmla="*/ 101526 w 1364418"/>
              <a:gd name="connsiteY103" fmla="*/ 1563678 h 6858000"/>
              <a:gd name="connsiteX104" fmla="*/ 114606 w 1364418"/>
              <a:gd name="connsiteY104" fmla="*/ 1519474 h 6858000"/>
              <a:gd name="connsiteX105" fmla="*/ 107348 w 1364418"/>
              <a:gd name="connsiteY105" fmla="*/ 1477995 h 6858000"/>
              <a:gd name="connsiteX106" fmla="*/ 93433 w 1364418"/>
              <a:gd name="connsiteY106" fmla="*/ 1373769 h 6858000"/>
              <a:gd name="connsiteX107" fmla="*/ 101740 w 1364418"/>
              <a:gd name="connsiteY107" fmla="*/ 1307086 h 6858000"/>
              <a:gd name="connsiteX108" fmla="*/ 102928 w 1364418"/>
              <a:gd name="connsiteY108" fmla="*/ 1189033 h 6858000"/>
              <a:gd name="connsiteX109" fmla="*/ 107613 w 1364418"/>
              <a:gd name="connsiteY109" fmla="*/ 1168288 h 6858000"/>
              <a:gd name="connsiteX110" fmla="*/ 99895 w 1364418"/>
              <a:gd name="connsiteY110" fmla="*/ 1142577 h 6858000"/>
              <a:gd name="connsiteX111" fmla="*/ 89201 w 1364418"/>
              <a:gd name="connsiteY111" fmla="*/ 1088484 h 6858000"/>
              <a:gd name="connsiteX112" fmla="*/ 77937 w 1364418"/>
              <a:gd name="connsiteY112" fmla="*/ 1016103 h 6858000"/>
              <a:gd name="connsiteX113" fmla="*/ 79393 w 1364418"/>
              <a:gd name="connsiteY113" fmla="*/ 954054 h 6858000"/>
              <a:gd name="connsiteX114" fmla="*/ 90309 w 1364418"/>
              <a:gd name="connsiteY114" fmla="*/ 921368 h 6858000"/>
              <a:gd name="connsiteX115" fmla="*/ 74258 w 1364418"/>
              <a:gd name="connsiteY115" fmla="*/ 896999 h 6858000"/>
              <a:gd name="connsiteX116" fmla="*/ 43666 w 1364418"/>
              <a:gd name="connsiteY116" fmla="*/ 821517 h 6858000"/>
              <a:gd name="connsiteX117" fmla="*/ 22616 w 1364418"/>
              <a:gd name="connsiteY117" fmla="*/ 751353 h 6858000"/>
              <a:gd name="connsiteX118" fmla="*/ 22174 w 1364418"/>
              <a:gd name="connsiteY118" fmla="*/ 721230 h 6858000"/>
              <a:gd name="connsiteX119" fmla="*/ 7845 w 1364418"/>
              <a:gd name="connsiteY119" fmla="*/ 681659 h 6858000"/>
              <a:gd name="connsiteX120" fmla="*/ 31306 w 1364418"/>
              <a:gd name="connsiteY120" fmla="*/ 619315 h 6858000"/>
              <a:gd name="connsiteX121" fmla="*/ 15184 w 1364418"/>
              <a:gd name="connsiteY121" fmla="*/ 585934 h 6858000"/>
              <a:gd name="connsiteX122" fmla="*/ 22258 w 1364418"/>
              <a:gd name="connsiteY122" fmla="*/ 538948 h 6858000"/>
              <a:gd name="connsiteX123" fmla="*/ 26166 w 1364418"/>
              <a:gd name="connsiteY123" fmla="*/ 525163 h 6858000"/>
              <a:gd name="connsiteX124" fmla="*/ 52290 w 1364418"/>
              <a:gd name="connsiteY124" fmla="*/ 446567 h 6858000"/>
              <a:gd name="connsiteX125" fmla="*/ 51538 w 1364418"/>
              <a:gd name="connsiteY125" fmla="*/ 393828 h 6858000"/>
              <a:gd name="connsiteX126" fmla="*/ 51368 w 1364418"/>
              <a:gd name="connsiteY126" fmla="*/ 353137 h 6858000"/>
              <a:gd name="connsiteX127" fmla="*/ 55970 w 1364418"/>
              <a:gd name="connsiteY127" fmla="*/ 321428 h 6858000"/>
              <a:gd name="connsiteX128" fmla="*/ 57061 w 1364418"/>
              <a:gd name="connsiteY128" fmla="*/ 275771 h 6858000"/>
              <a:gd name="connsiteX129" fmla="*/ 74088 w 1364418"/>
              <a:gd name="connsiteY129" fmla="*/ 212860 h 6858000"/>
              <a:gd name="connsiteX130" fmla="*/ 65798 w 1364418"/>
              <a:gd name="connsiteY130" fmla="*/ 144983 h 6858000"/>
              <a:gd name="connsiteX131" fmla="*/ 78082 w 1364418"/>
              <a:gd name="connsiteY131" fmla="*/ 55288 h 6858000"/>
              <a:gd name="connsiteX132" fmla="*/ 37636 w 1364418"/>
              <a:gd name="connsiteY13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245974" y="6857735"/>
                </a:lnTo>
                <a:cubicBezTo>
                  <a:pt x="246649" y="6829312"/>
                  <a:pt x="258792" y="6817314"/>
                  <a:pt x="281996" y="6792972"/>
                </a:cubicBezTo>
                <a:cubicBezTo>
                  <a:pt x="288036" y="6763449"/>
                  <a:pt x="261498" y="6738121"/>
                  <a:pt x="264484" y="6716710"/>
                </a:cubicBezTo>
                <a:cubicBezTo>
                  <a:pt x="264597" y="6714739"/>
                  <a:pt x="280538" y="6641844"/>
                  <a:pt x="280651" y="6639873"/>
                </a:cubicBezTo>
                <a:cubicBezTo>
                  <a:pt x="296114" y="6596543"/>
                  <a:pt x="335196" y="6519339"/>
                  <a:pt x="339152" y="6471804"/>
                </a:cubicBezTo>
                <a:lnTo>
                  <a:pt x="334570" y="6389835"/>
                </a:lnTo>
                <a:cubicBezTo>
                  <a:pt x="334613" y="6357588"/>
                  <a:pt x="338883" y="6333072"/>
                  <a:pt x="317792" y="6324679"/>
                </a:cubicBezTo>
                <a:cubicBezTo>
                  <a:pt x="308402" y="6306381"/>
                  <a:pt x="279168" y="6293695"/>
                  <a:pt x="278227" y="6280046"/>
                </a:cubicBezTo>
                <a:cubicBezTo>
                  <a:pt x="281050" y="6269969"/>
                  <a:pt x="290039" y="6265765"/>
                  <a:pt x="288000" y="6252834"/>
                </a:cubicBez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0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102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Building Walls Around Paradise</vt:lpstr>
      <vt:lpstr>The Need for Walls...</vt:lpstr>
      <vt:lpstr>Building Walls That Last...</vt:lpstr>
      <vt:lpstr>Our Walls...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Walls Around Paradise</dc:title>
  <dc:creator>Sid Latham</dc:creator>
  <cp:lastModifiedBy>Sid Latham</cp:lastModifiedBy>
  <cp:revision>1</cp:revision>
  <dcterms:created xsi:type="dcterms:W3CDTF">2022-07-31T09:24:54Z</dcterms:created>
  <dcterms:modified xsi:type="dcterms:W3CDTF">2022-07-31T11:03:52Z</dcterms:modified>
</cp:coreProperties>
</file>