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>
        <p:scale>
          <a:sx n="94" d="100"/>
          <a:sy n="94" d="100"/>
        </p:scale>
        <p:origin x="2160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914F-82D4-AB47-9B68-06F81B921D86}" type="datetimeFigureOut">
              <a:rPr lang="en-US" smtClean="0"/>
              <a:t>7/24/22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C0E2-F661-F043-A65F-91D4B30C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3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914F-82D4-AB47-9B68-06F81B921D86}" type="datetimeFigureOut">
              <a:rPr lang="en-US" smtClean="0"/>
              <a:t>7/24/22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C0E2-F661-F043-A65F-91D4B30C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7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914F-82D4-AB47-9B68-06F81B921D86}" type="datetimeFigureOut">
              <a:rPr lang="en-US" smtClean="0"/>
              <a:t>7/24/22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C0E2-F661-F043-A65F-91D4B30C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0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914F-82D4-AB47-9B68-06F81B921D86}" type="datetimeFigureOut">
              <a:rPr lang="en-US" smtClean="0"/>
              <a:t>7/24/22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C0E2-F661-F043-A65F-91D4B30C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7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914F-82D4-AB47-9B68-06F81B921D86}" type="datetimeFigureOut">
              <a:rPr lang="en-US" smtClean="0"/>
              <a:t>7/24/22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C0E2-F661-F043-A65F-91D4B30C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38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914F-82D4-AB47-9B68-06F81B921D86}" type="datetimeFigureOut">
              <a:rPr lang="en-US" smtClean="0"/>
              <a:t>7/24/22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C0E2-F661-F043-A65F-91D4B30C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3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914F-82D4-AB47-9B68-06F81B921D86}" type="datetimeFigureOut">
              <a:rPr lang="en-US" smtClean="0"/>
              <a:t>7/24/22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C0E2-F661-F043-A65F-91D4B30C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6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914F-82D4-AB47-9B68-06F81B921D86}" type="datetimeFigureOut">
              <a:rPr lang="en-US" smtClean="0"/>
              <a:t>7/24/22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C0E2-F661-F043-A65F-91D4B30C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4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914F-82D4-AB47-9B68-06F81B921D86}" type="datetimeFigureOut">
              <a:rPr lang="en-US" smtClean="0"/>
              <a:t>7/24/22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C0E2-F661-F043-A65F-91D4B30C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96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914F-82D4-AB47-9B68-06F81B921D86}" type="datetimeFigureOut">
              <a:rPr lang="en-US" smtClean="0"/>
              <a:t>7/24/22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C0E2-F661-F043-A65F-91D4B30C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0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914F-82D4-AB47-9B68-06F81B921D86}" type="datetimeFigureOut">
              <a:rPr lang="en-US" smtClean="0"/>
              <a:t>7/24/22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C0E2-F661-F043-A65F-91D4B30C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6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B914F-82D4-AB47-9B68-06F81B921D86}" type="datetimeFigureOut">
              <a:rPr lang="en-US" smtClean="0"/>
              <a:t>7/24/22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BC0E2-F661-F043-A65F-91D4B30C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6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15F3C9-9A5D-B583-F398-018C2631F8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5116529"/>
            <a:ext cx="7944130" cy="1000655"/>
          </a:xfrm>
        </p:spPr>
        <p:txBody>
          <a:bodyPr anchor="t">
            <a:normAutofit/>
          </a:bodyPr>
          <a:lstStyle/>
          <a:p>
            <a:pPr algn="l"/>
            <a:r>
              <a:rPr lang="en-US" sz="3500" dirty="0">
                <a:solidFill>
                  <a:schemeClr val="tx2"/>
                </a:solidFill>
              </a:rPr>
              <a:t>Blessed are the merciful...</a:t>
            </a:r>
          </a:p>
        </p:txBody>
      </p:sp>
      <p:pic>
        <p:nvPicPr>
          <p:cNvPr id="1026" name="Picture 2" descr="Free photos of Forgiveness">
            <a:extLst>
              <a:ext uri="{FF2B5EF4-FFF2-40B4-BE49-F238E27FC236}">
                <a16:creationId xmlns:a16="http://schemas.microsoft.com/office/drawing/2014/main" id="{5B3E2EB1-CEE4-A0EE-3B3D-67A72E82F6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60" b="14476"/>
          <a:stretch/>
        </p:blipFill>
        <p:spPr bwMode="auto">
          <a:xfrm>
            <a:off x="20" y="10"/>
            <a:ext cx="9143980" cy="420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41813"/>
            <a:ext cx="9141713" cy="1828800"/>
            <a:chOff x="-305" y="3144820"/>
            <a:chExt cx="9182100" cy="1551136"/>
          </a:xfrm>
        </p:grpSpPr>
        <p:sp useBgFill="1"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5" name="Freeform: Shape 1034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6" name="Freeform: Shape 1035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7" name="Freeform: Shape 1036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C7FE109C-05C3-6415-9512-5C1C703E1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504" y="4580785"/>
            <a:ext cx="7062673" cy="484374"/>
          </a:xfrm>
        </p:spPr>
        <p:txBody>
          <a:bodyPr anchor="b">
            <a:normAutofit/>
          </a:bodyPr>
          <a:lstStyle/>
          <a:p>
            <a:pPr algn="l"/>
            <a:r>
              <a:rPr lang="en-US" sz="1700" dirty="0">
                <a:solidFill>
                  <a:schemeClr val="tx2"/>
                </a:solidFill>
              </a:rPr>
              <a:t>Matthew 5:7</a:t>
            </a:r>
          </a:p>
        </p:txBody>
      </p:sp>
    </p:spTree>
    <p:extLst>
      <p:ext uri="{BB962C8B-B14F-4D97-AF65-F5344CB8AC3E}">
        <p14:creationId xmlns:p14="http://schemas.microsoft.com/office/powerpoint/2010/main" val="196620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DC1885-5DC9-E267-9708-4D5CC5861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Some things need to be overlooked.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94558-66F8-82BD-CB3C-847826BB7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r>
              <a:rPr lang="en-US" sz="3200" dirty="0"/>
              <a:t>Proverbs 19:11</a:t>
            </a:r>
          </a:p>
          <a:p>
            <a:r>
              <a:rPr lang="en-US" sz="3200" dirty="0"/>
              <a:t>Proverbs 17:14</a:t>
            </a:r>
          </a:p>
          <a:p>
            <a:r>
              <a:rPr lang="en-US" sz="3200" dirty="0"/>
              <a:t>1 Corinthians 13:5</a:t>
            </a:r>
          </a:p>
          <a:p>
            <a:r>
              <a:rPr lang="en-US" sz="3200" dirty="0"/>
              <a:t>1 Peter 4:8</a:t>
            </a:r>
          </a:p>
          <a:p>
            <a:r>
              <a:rPr lang="en-US" sz="3200" dirty="0"/>
              <a:t>When do I let it go?</a:t>
            </a:r>
          </a:p>
          <a:p>
            <a:pPr lvl="1"/>
            <a:r>
              <a:rPr lang="en-US" sz="2800" dirty="0"/>
              <a:t>When there is no malice intended.</a:t>
            </a:r>
          </a:p>
          <a:p>
            <a:pPr lvl="1"/>
            <a:r>
              <a:rPr lang="en-US" sz="2800" dirty="0"/>
              <a:t>When it is an uncharacteristic slip.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095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DC1885-5DC9-E267-9708-4D5CC5861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Forgiveness must be preemptive </a:t>
            </a:r>
            <a:br>
              <a:rPr lang="en-US" sz="4000" dirty="0"/>
            </a:br>
            <a:r>
              <a:rPr lang="en-US" sz="4000" dirty="0"/>
              <a:t>and proactive.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94558-66F8-82BD-CB3C-847826BB7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r>
              <a:rPr lang="en-US" sz="3200" dirty="0"/>
              <a:t>Romans 5:8, 10</a:t>
            </a:r>
          </a:p>
          <a:p>
            <a:r>
              <a:rPr lang="en-US" sz="3200" dirty="0"/>
              <a:t>1 John 4:10, 19</a:t>
            </a:r>
          </a:p>
          <a:p>
            <a:r>
              <a:rPr lang="en-US" sz="3200" dirty="0"/>
              <a:t>1 John 1:9; 2 Peter 3:9</a:t>
            </a:r>
          </a:p>
          <a:p>
            <a:r>
              <a:rPr lang="en-US" sz="3200" dirty="0"/>
              <a:t>Preemptive and proactive.</a:t>
            </a:r>
          </a:p>
          <a:p>
            <a:pPr lvl="1"/>
            <a:r>
              <a:rPr lang="en-US" sz="2800" dirty="0"/>
              <a:t>Matthew 5:44-45; Romans 12:20-21; Matthew 18:15</a:t>
            </a:r>
          </a:p>
          <a:p>
            <a:pPr lvl="1"/>
            <a:r>
              <a:rPr lang="en-US" sz="2800" dirty="0"/>
              <a:t>Matthew 7:3; Galatians 6:1</a:t>
            </a:r>
          </a:p>
          <a:p>
            <a:pPr lvl="1"/>
            <a:r>
              <a:rPr lang="en-US" sz="2800" dirty="0"/>
              <a:t>Proverbs 18:13; Proverbs 25:12</a:t>
            </a:r>
          </a:p>
        </p:txBody>
      </p:sp>
    </p:spTree>
    <p:extLst>
      <p:ext uri="{BB962C8B-B14F-4D97-AF65-F5344CB8AC3E}">
        <p14:creationId xmlns:p14="http://schemas.microsoft.com/office/powerpoint/2010/main" val="317617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DC1885-5DC9-E267-9708-4D5CC5861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Forgiveness should result in reconciliation.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94558-66F8-82BD-CB3C-847826BB7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357594"/>
          </a:xfrm>
        </p:spPr>
        <p:txBody>
          <a:bodyPr>
            <a:normAutofit/>
          </a:bodyPr>
          <a:lstStyle/>
          <a:p>
            <a:r>
              <a:rPr lang="en-US" sz="3200" dirty="0"/>
              <a:t>What does reconciliation look like?</a:t>
            </a:r>
          </a:p>
          <a:p>
            <a:pPr lvl="1"/>
            <a:r>
              <a:rPr lang="en-US" sz="2800" dirty="0"/>
              <a:t>Jeremiah 31:34</a:t>
            </a:r>
          </a:p>
          <a:p>
            <a:pPr lvl="1"/>
            <a:r>
              <a:rPr lang="en-US" sz="2800" dirty="0"/>
              <a:t>Romans 8:29-31</a:t>
            </a:r>
          </a:p>
          <a:p>
            <a:pPr lvl="1"/>
            <a:r>
              <a:rPr lang="en-US" sz="2800" dirty="0"/>
              <a:t>2 Corinthians 6:8</a:t>
            </a:r>
          </a:p>
          <a:p>
            <a:r>
              <a:rPr lang="en-US" sz="3200" dirty="0"/>
              <a:t>Reconciliation is a corporate responsibility.</a:t>
            </a:r>
          </a:p>
          <a:p>
            <a:pPr lvl="1"/>
            <a:r>
              <a:rPr lang="en-US" sz="2800" dirty="0"/>
              <a:t>Philippians 4:2-3</a:t>
            </a:r>
          </a:p>
          <a:p>
            <a:pPr lvl="1"/>
            <a:r>
              <a:rPr lang="en-US" sz="2800" dirty="0"/>
              <a:t>Philemon 1:1-2</a:t>
            </a:r>
          </a:p>
          <a:p>
            <a:pPr lvl="1"/>
            <a:r>
              <a:rPr lang="en-US" sz="2800" dirty="0"/>
              <a:t>1 Corinthians 6:2-3</a:t>
            </a:r>
          </a:p>
          <a:p>
            <a:pPr lvl="1"/>
            <a:r>
              <a:rPr lang="en-US" sz="2800" dirty="0"/>
              <a:t>Matthew 18:16-17</a:t>
            </a:r>
          </a:p>
        </p:txBody>
      </p:sp>
    </p:spTree>
    <p:extLst>
      <p:ext uri="{BB962C8B-B14F-4D97-AF65-F5344CB8AC3E}">
        <p14:creationId xmlns:p14="http://schemas.microsoft.com/office/powerpoint/2010/main" val="954193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125</Words>
  <Application>Microsoft Macintosh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Blessed are the merciful...</vt:lpstr>
      <vt:lpstr>Some things need to be overlooked.</vt:lpstr>
      <vt:lpstr>Forgiveness must be preemptive  and proactive.</vt:lpstr>
      <vt:lpstr>Forgiveness should result in reconciliation.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are the merciful...</dc:title>
  <dc:creator>Sid Latham</dc:creator>
  <cp:lastModifiedBy>Sid Latham</cp:lastModifiedBy>
  <cp:revision>1</cp:revision>
  <dcterms:created xsi:type="dcterms:W3CDTF">2022-07-24T10:17:18Z</dcterms:created>
  <dcterms:modified xsi:type="dcterms:W3CDTF">2022-07-24T10:40:06Z</dcterms:modified>
</cp:coreProperties>
</file>