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F3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8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EEBAA-0ECA-8C1D-BEB6-CC72570D8B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3C602A-51B6-CF8B-8A43-FB6D3786E4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5B88C-B433-108F-7736-C54198CF4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BE2E-51C1-4CED-A7A6-F40838181518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F82E0-5604-6443-0BF5-2EEC58DE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47DC5-C470-E22A-55DC-0419356D2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F61B-6896-4A1D-92E6-08123323B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4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AE156-3D14-D191-0A86-71DF4C46A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C9F395-69EB-CA38-4120-FADECB2B8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AB979-8A86-CBDA-8CFF-B976FE412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BE2E-51C1-4CED-A7A6-F40838181518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29642-5729-6E6C-3DE6-C011758D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D34F3-D6F0-B8F6-B20B-DECD7CBA6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F61B-6896-4A1D-92E6-08123323B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02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D82438-916C-6807-36FC-9B20FE55C8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6A6DB9-101E-E6F0-90C8-EDB2D6247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39517-6AD4-5C8E-CBB3-6E1905501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BE2E-51C1-4CED-A7A6-F40838181518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B9394-93E8-24A1-E58E-9E82CB037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6902B-A4EE-694A-9ECD-320BCB619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F61B-6896-4A1D-92E6-08123323B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22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92DC8-ED59-9A62-8AD8-FC50A1FD3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61CD0-269F-821C-6260-4139B43F8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97BF8-7A2C-4BCE-9764-B748E20DD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BE2E-51C1-4CED-A7A6-F40838181518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C173C-400B-1A38-837C-85FBC4CE0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8FFBF-02AD-5E75-C2FD-3C117A888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F61B-6896-4A1D-92E6-08123323B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6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C2BC6-8337-B8A0-1E26-D295CD8C1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B87AE5-93DA-FFE9-548C-EFE733B37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6FD3A-5E76-917B-24C6-49CCBC071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BE2E-51C1-4CED-A7A6-F40838181518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5154F-4EAD-B184-D6FE-2DB406176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38EC2-AC0B-BB94-CFCE-958004004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F61B-6896-4A1D-92E6-08123323B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9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1FD19-797A-746B-6419-652EFD35E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8A74B-6BB9-B6E3-1218-EBE87932EB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5FBAFE-9274-4CE6-D2D6-3DB30BE75F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2539F4-4589-B563-8BB3-41944D3DE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BE2E-51C1-4CED-A7A6-F40838181518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EE1CAD-CA2F-4F49-BC5B-63BD3D6B7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E27EA6-BCA7-4D10-23A3-A01D73576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F61B-6896-4A1D-92E6-08123323B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8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5B6E4-9D51-E3C3-6BE1-3E4D8AE45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EA7B9A-CB0A-9C93-1AEC-84710B41F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FFAC09-AC8E-E942-74AF-943B4984F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DAA003-606C-0166-2A59-514D5F3B1D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A674F6-D884-8A63-C061-F2DAF5454D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2FC32-D123-3F82-A297-97F2CE97C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BE2E-51C1-4CED-A7A6-F40838181518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3610D2-6CAA-983F-491D-60CE75858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7596CE-576D-FEC0-A5DF-F528C301F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F61B-6896-4A1D-92E6-08123323B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3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A2426-02D0-8214-85AB-DA24A864B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AACC40-46C7-EE74-B474-3B6861658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BE2E-51C1-4CED-A7A6-F40838181518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0149CB-21AC-9991-FB00-15B888EDA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110D9B-2AAD-883D-DF58-2A3E6126D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F61B-6896-4A1D-92E6-08123323B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9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FAF4A0-11B6-E02E-F537-93F782443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BE2E-51C1-4CED-A7A6-F40838181518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41E981-8F54-D775-84DF-ABF7296B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C96F85-7E5B-5887-3C7C-05C232A6A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F61B-6896-4A1D-92E6-08123323B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9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70110-8676-4A71-8680-2B4A9BE64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BC768-A5FB-5C2D-6489-D02778A02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FC6AE6-B527-493F-BD8A-00F3CEDFB4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DFF9F9-7975-2911-0D0B-11A9D2BAD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BE2E-51C1-4CED-A7A6-F40838181518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D6166-C0C0-6252-B27A-BBFB276A3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8F35D4-7BF3-A40C-71BC-6FDACBBBB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F61B-6896-4A1D-92E6-08123323B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83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95393-292C-9F3A-E262-224560839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B040B0-8DB6-C74B-B4DE-D2E15EFC7A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8B09F1-5E45-4DD4-734A-5D5AB26320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C44ADF-3DF3-E23F-807F-F0CDCBD36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BE2E-51C1-4CED-A7A6-F40838181518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A41320-32F9-99EA-9FFF-923CE0994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817DA8-F8A8-11A9-AA8E-1D72D8970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F61B-6896-4A1D-92E6-08123323B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94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59FDA9-4BEF-38DD-F571-53E0B3FA2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0C6AA-2AD3-A0A2-7C97-5BF78AE3F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C318F-D777-E4FC-22D5-43AD39F716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1BE2E-51C1-4CED-A7A6-F40838181518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64B1C-8948-AB3B-8DD4-41E1FA88A5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06A64-83C8-718A-B603-9D2450976D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FF61B-6896-4A1D-92E6-08123323B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6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1CEEE2-9DE7-984A-83C3-EBD588CC27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46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FC41475-93DE-0C4B-F620-91E2D68B35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FE3327-1806-E324-A537-122E4B212D29}"/>
              </a:ext>
            </a:extLst>
          </p:cNvPr>
          <p:cNvSpPr txBox="1"/>
          <p:nvPr/>
        </p:nvSpPr>
        <p:spPr>
          <a:xfrm>
            <a:off x="595563" y="960215"/>
            <a:ext cx="7952873" cy="49375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2:11-12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9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aseline="300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11 </a:t>
            </a:r>
            <a:r>
              <a:rPr lang="en-US" sz="36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Beloved, I urge you as sojourners and exiles to abstain from the passions of the flesh, which wage war against your soul. </a:t>
            </a:r>
            <a:r>
              <a:rPr lang="en-US" sz="3600" baseline="300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12 </a:t>
            </a:r>
            <a:r>
              <a:rPr lang="en-US" sz="36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your conduct among the Gentiles honorable, so that when they speak against you as evildoers, they may see your good deeds and glorify God on the day of visitation.</a:t>
            </a:r>
          </a:p>
        </p:txBody>
      </p:sp>
    </p:spTree>
    <p:extLst>
      <p:ext uri="{BB962C8B-B14F-4D97-AF65-F5344CB8AC3E}">
        <p14:creationId xmlns:p14="http://schemas.microsoft.com/office/powerpoint/2010/main" val="265254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FC41475-93DE-0C4B-F620-91E2D68B35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FE3327-1806-E324-A537-122E4B212D29}"/>
              </a:ext>
            </a:extLst>
          </p:cNvPr>
          <p:cNvSpPr txBox="1"/>
          <p:nvPr/>
        </p:nvSpPr>
        <p:spPr>
          <a:xfrm>
            <a:off x="595563" y="539110"/>
            <a:ext cx="7952873" cy="54028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Living as Sojourners and Exiles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9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 Where We’re Going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destination: 1 Peter 1:3-5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8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Israel lost sight and longed for the “comforts” of Egypt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Keeping our eye on our destination will help us endure difficulties (1 Pet. 4:12-13; 2 Tim. 3:12)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3200" b="1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14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FC41475-93DE-0C4B-F620-91E2D68B35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FE3327-1806-E324-A537-122E4B212D29}"/>
              </a:ext>
            </a:extLst>
          </p:cNvPr>
          <p:cNvSpPr txBox="1"/>
          <p:nvPr/>
        </p:nvSpPr>
        <p:spPr>
          <a:xfrm>
            <a:off x="595563" y="539110"/>
            <a:ext cx="7952873" cy="5929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Living as Sojourners and Exiles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9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Embrace Our Identity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we are: 1 Pet. 2:9-10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8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Israel had been given identity at Sinai (Ex. 19:3-6) but ended up being influenced by the world (cf. </a:t>
            </a:r>
            <a:r>
              <a:rPr lang="en-US" sz="3200" dirty="0" err="1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Ezk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20:6-8)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idols of the world have nothing to offer         (1 Jn. 2:15-16)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3200" b="1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09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FC41475-93DE-0C4B-F620-91E2D68B35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FE3327-1806-E324-A537-122E4B212D29}"/>
              </a:ext>
            </a:extLst>
          </p:cNvPr>
          <p:cNvSpPr txBox="1"/>
          <p:nvPr/>
        </p:nvSpPr>
        <p:spPr>
          <a:xfrm>
            <a:off x="595563" y="539110"/>
            <a:ext cx="7952873" cy="54028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Living as Sojourners and Exiles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9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 Our Homeland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world is not our home (Jn. 17:14-17; Phil. 3:20)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8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Live like Kingdom Citizens! (1 Pet. 2:11-12)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conduct matters! (1 Pet. 1:15, 17; 2:12; 3:1</a:t>
            </a:r>
            <a:r>
              <a:rPr lang="en-US" sz="320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2, 16)</a:t>
            </a:r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3200" b="1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31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7094</TotalTime>
  <Words>224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6</cp:revision>
  <dcterms:created xsi:type="dcterms:W3CDTF">2022-07-19T14:53:37Z</dcterms:created>
  <dcterms:modified xsi:type="dcterms:W3CDTF">2022-07-24T13:08:27Z</dcterms:modified>
</cp:coreProperties>
</file>