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" d="100"/>
          <a:sy n="11" d="100"/>
        </p:scale>
        <p:origin x="1468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0B4-0DC8-44C2-91CB-4E613454C292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5070-2953-4D1B-B0D6-9FDED812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0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0B4-0DC8-44C2-91CB-4E613454C292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5070-2953-4D1B-B0D6-9FDED812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7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0B4-0DC8-44C2-91CB-4E613454C292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5070-2953-4D1B-B0D6-9FDED812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8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0B4-0DC8-44C2-91CB-4E613454C292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5070-2953-4D1B-B0D6-9FDED812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5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0B4-0DC8-44C2-91CB-4E613454C292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5070-2953-4D1B-B0D6-9FDED812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1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0B4-0DC8-44C2-91CB-4E613454C292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5070-2953-4D1B-B0D6-9FDED812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7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0B4-0DC8-44C2-91CB-4E613454C292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5070-2953-4D1B-B0D6-9FDED812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3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0B4-0DC8-44C2-91CB-4E613454C292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5070-2953-4D1B-B0D6-9FDED812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59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0B4-0DC8-44C2-91CB-4E613454C292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5070-2953-4D1B-B0D6-9FDED812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0B4-0DC8-44C2-91CB-4E613454C292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5070-2953-4D1B-B0D6-9FDED812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0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0B4-0DC8-44C2-91CB-4E613454C292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5070-2953-4D1B-B0D6-9FDED812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5A0B4-0DC8-44C2-91CB-4E613454C292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45070-2953-4D1B-B0D6-9FDED812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8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F0227A-2D28-1BAF-DC52-B28F29BF9D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3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D28ABD-7887-BBCA-C3ED-B753431D1D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4E753C1-5C63-300E-2D71-F22765CB90F6}"/>
              </a:ext>
            </a:extLst>
          </p:cNvPr>
          <p:cNvSpPr txBox="1"/>
          <p:nvPr/>
        </p:nvSpPr>
        <p:spPr>
          <a:xfrm>
            <a:off x="1095375" y="2286000"/>
            <a:ext cx="695325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Stones and The Messianic Kingdom</a:t>
            </a:r>
          </a:p>
          <a:p>
            <a:pPr algn="ctr"/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Is. 8:14-15; 28:16; Ps. 118:22;          Dan. 2:35, 44</a:t>
            </a:r>
          </a:p>
        </p:txBody>
      </p:sp>
    </p:spTree>
    <p:extLst>
      <p:ext uri="{BB962C8B-B14F-4D97-AF65-F5344CB8AC3E}">
        <p14:creationId xmlns:p14="http://schemas.microsoft.com/office/powerpoint/2010/main" val="171161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D28ABD-7887-BBCA-C3ED-B753431D1D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4E753C1-5C63-300E-2D71-F22765CB90F6}"/>
              </a:ext>
            </a:extLst>
          </p:cNvPr>
          <p:cNvSpPr txBox="1"/>
          <p:nvPr/>
        </p:nvSpPr>
        <p:spPr>
          <a:xfrm>
            <a:off x="373982" y="323850"/>
            <a:ext cx="840105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Jesus Described as…</a:t>
            </a:r>
          </a:p>
          <a:p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A Stone of Stumbling/Rock of Offense                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1 Pet. 2:4; Jn. 1:10-11; Mk. 6:2-6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Someone that people trip over; take offense to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Jews stumbled because He didn’t fit their mold of who the Messiah should be 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Gentiles stumbled because they viewed the message of the cross as foolish (1 Cor. 1:22-24)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Many today stumble because of an unwillingness to deny self to follow Him  </a:t>
            </a:r>
          </a:p>
        </p:txBody>
      </p:sp>
    </p:spTree>
    <p:extLst>
      <p:ext uri="{BB962C8B-B14F-4D97-AF65-F5344CB8AC3E}">
        <p14:creationId xmlns:p14="http://schemas.microsoft.com/office/powerpoint/2010/main" val="36872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D28ABD-7887-BBCA-C3ED-B753431D1D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4E753C1-5C63-300E-2D71-F22765CB90F6}"/>
              </a:ext>
            </a:extLst>
          </p:cNvPr>
          <p:cNvSpPr txBox="1"/>
          <p:nvPr/>
        </p:nvSpPr>
        <p:spPr>
          <a:xfrm>
            <a:off x="373982" y="323850"/>
            <a:ext cx="84010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Jesus Described as…</a:t>
            </a:r>
          </a:p>
          <a:p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A Stone of Stumbling/Rock of Offense                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1 Pet. 2:4; Jn. 1:10-11; Mk. 6:2-6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Stumbling will result in destruction               (Matt. 21:33-44)</a:t>
            </a:r>
          </a:p>
        </p:txBody>
      </p:sp>
    </p:spTree>
    <p:extLst>
      <p:ext uri="{BB962C8B-B14F-4D97-AF65-F5344CB8AC3E}">
        <p14:creationId xmlns:p14="http://schemas.microsoft.com/office/powerpoint/2010/main" val="100906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D28ABD-7887-BBCA-C3ED-B753431D1D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4E753C1-5C63-300E-2D71-F22765CB90F6}"/>
              </a:ext>
            </a:extLst>
          </p:cNvPr>
          <p:cNvSpPr txBox="1"/>
          <p:nvPr/>
        </p:nvSpPr>
        <p:spPr>
          <a:xfrm>
            <a:off x="373982" y="323850"/>
            <a:ext cx="840105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Jesus Described as…</a:t>
            </a:r>
          </a:p>
          <a:p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A Cornerstone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Stone that ensures the structure is straight and structurally sound; sets the standard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Jesus sets the standard/brings soundness to His church (Eph. 1:20-23)</a:t>
            </a: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03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D28ABD-7887-BBCA-C3ED-B753431D1D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4E753C1-5C63-300E-2D71-F22765CB90F6}"/>
              </a:ext>
            </a:extLst>
          </p:cNvPr>
          <p:cNvSpPr txBox="1"/>
          <p:nvPr/>
        </p:nvSpPr>
        <p:spPr>
          <a:xfrm>
            <a:off x="373982" y="323850"/>
            <a:ext cx="84010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Jesus Described as…</a:t>
            </a:r>
          </a:p>
          <a:p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A Living Stone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Not dead (e.g. an idol); Jesus has been resurrected and He reigns! (1 Pet. 1:3)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He has life and gives life (Jn. 6:35; 14:6)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He is the </a:t>
            </a:r>
            <a:r>
              <a:rPr lang="en-US" sz="3200" i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chosen and precious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living stone         (1 Pet. 1:20-21; Matt. 3:17; 17:5)</a:t>
            </a: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77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D28ABD-7887-BBCA-C3ED-B753431D1D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4E753C1-5C63-300E-2D71-F22765CB90F6}"/>
              </a:ext>
            </a:extLst>
          </p:cNvPr>
          <p:cNvSpPr txBox="1"/>
          <p:nvPr/>
        </p:nvSpPr>
        <p:spPr>
          <a:xfrm>
            <a:off x="373982" y="323850"/>
            <a:ext cx="840105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We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 are Described as…</a:t>
            </a:r>
          </a:p>
          <a:p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Living Stones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We are pattered after </a:t>
            </a:r>
            <a:r>
              <a:rPr lang="en-US" sz="3200" i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Living Stone</a:t>
            </a:r>
          </a:p>
          <a:p>
            <a:pPr marL="1371600" lvl="2" indent="-4572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Share in His death and resurrection            (Rom. 6:4-5; 8:29-30)</a:t>
            </a:r>
          </a:p>
          <a:p>
            <a:pPr marL="1371600" lvl="2" indent="-4572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Chosen and precious (vv. 9-10)</a:t>
            </a:r>
          </a:p>
          <a:p>
            <a:pPr marL="1371600" lvl="2" indent="-4572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Will face rejection (Jn. 15:18; 2 Tim. 3:13; 1 Pet. 2:21; 4:12-13)</a:t>
            </a:r>
          </a:p>
          <a:p>
            <a:pPr marL="1371600" lvl="2" indent="-4572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lvl="1"/>
            <a:endParaRPr lang="en-US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97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D28ABD-7887-BBCA-C3ED-B753431D1D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4E753C1-5C63-300E-2D71-F22765CB90F6}"/>
              </a:ext>
            </a:extLst>
          </p:cNvPr>
          <p:cNvSpPr txBox="1"/>
          <p:nvPr/>
        </p:nvSpPr>
        <p:spPr>
          <a:xfrm>
            <a:off x="373982" y="323850"/>
            <a:ext cx="840105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We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 are Described as…</a:t>
            </a:r>
          </a:p>
          <a:p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A Spiritual House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We are being built around the cornerstone as the spiritual temple (Eph. 2:19-22; 1 Cor. 3:9, 16; 6:19) 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A Holy Priesthood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Set apart for service to God to offer spiritual sacrifices (Rom. 12:1-2; Heb. 13:15;                    2 Tim. 4:6-8)</a:t>
            </a: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40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D28ABD-7887-BBCA-C3ED-B753431D1D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4E753C1-5C63-300E-2D71-F22765CB90F6}"/>
              </a:ext>
            </a:extLst>
          </p:cNvPr>
          <p:cNvSpPr txBox="1"/>
          <p:nvPr/>
        </p:nvSpPr>
        <p:spPr>
          <a:xfrm>
            <a:off x="371475" y="2008271"/>
            <a:ext cx="840105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Who is Jesus to you? </a:t>
            </a:r>
          </a:p>
          <a:p>
            <a:pPr algn="ctr"/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44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 Living Cornerstone or a stone of stumbling and rock </a:t>
            </a:r>
            <a:r>
              <a:rPr lang="en-US" sz="440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of offense?</a:t>
            </a:r>
            <a:endParaRPr lang="en-US" sz="40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buFontTx/>
              <a:buChar char="-"/>
            </a:pPr>
            <a:endParaRPr lang="en-US" sz="40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55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365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1</cp:revision>
  <dcterms:created xsi:type="dcterms:W3CDTF">2022-06-05T09:13:04Z</dcterms:created>
  <dcterms:modified xsi:type="dcterms:W3CDTF">2022-06-05T13:12:27Z</dcterms:modified>
</cp:coreProperties>
</file>