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AAC9"/>
    <a:srgbClr val="06A2C1"/>
    <a:srgbClr val="03A7CC"/>
    <a:srgbClr val="14A4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3" d="100"/>
          <a:sy n="53" d="100"/>
        </p:scale>
        <p:origin x="32"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157D-A2A8-0862-175A-38B961FF52C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F63A7EC-B1A2-5E41-8066-A2B6B55F7A8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A747C0-C79B-E62E-F592-663B7F9690B5}"/>
              </a:ext>
            </a:extLst>
          </p:cNvPr>
          <p:cNvSpPr>
            <a:spLocks noGrp="1"/>
          </p:cNvSpPr>
          <p:nvPr>
            <p:ph type="dt" sz="half" idx="10"/>
          </p:nvPr>
        </p:nvSpPr>
        <p:spPr/>
        <p:txBody>
          <a:bodyPr/>
          <a:lstStyle/>
          <a:p>
            <a:fld id="{134FA344-5F36-4467-A1A9-BFEB70639896}" type="datetimeFigureOut">
              <a:rPr lang="en-US" smtClean="0"/>
              <a:t>6/26/2022</a:t>
            </a:fld>
            <a:endParaRPr lang="en-US" dirty="0"/>
          </a:p>
        </p:txBody>
      </p:sp>
      <p:sp>
        <p:nvSpPr>
          <p:cNvPr id="5" name="Footer Placeholder 4">
            <a:extLst>
              <a:ext uri="{FF2B5EF4-FFF2-40B4-BE49-F238E27FC236}">
                <a16:creationId xmlns:a16="http://schemas.microsoft.com/office/drawing/2014/main" id="{E6934DB3-F849-9919-30AE-B87C5F6D09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4FA545-B47E-AF48-1763-E556A4733A59}"/>
              </a:ext>
            </a:extLst>
          </p:cNvPr>
          <p:cNvSpPr>
            <a:spLocks noGrp="1"/>
          </p:cNvSpPr>
          <p:nvPr>
            <p:ph type="sldNum" sz="quarter" idx="12"/>
          </p:nvPr>
        </p:nvSpPr>
        <p:spPr/>
        <p:txBody>
          <a:bodyPr/>
          <a:lstStyle/>
          <a:p>
            <a:fld id="{A22246CF-C02E-46C7-8535-88F6D4EC6F41}" type="slidenum">
              <a:rPr lang="en-US" smtClean="0"/>
              <a:t>‹#›</a:t>
            </a:fld>
            <a:endParaRPr lang="en-US" dirty="0"/>
          </a:p>
        </p:txBody>
      </p:sp>
    </p:spTree>
    <p:extLst>
      <p:ext uri="{BB962C8B-B14F-4D97-AF65-F5344CB8AC3E}">
        <p14:creationId xmlns:p14="http://schemas.microsoft.com/office/powerpoint/2010/main" val="2829720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5133-AC87-8D7F-387B-DE1BA70793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BD89A7-E838-D2C1-9129-2970CFE9E5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6A1C6-1894-4FFD-60C5-9E3AC0EA8427}"/>
              </a:ext>
            </a:extLst>
          </p:cNvPr>
          <p:cNvSpPr>
            <a:spLocks noGrp="1"/>
          </p:cNvSpPr>
          <p:nvPr>
            <p:ph type="dt" sz="half" idx="10"/>
          </p:nvPr>
        </p:nvSpPr>
        <p:spPr/>
        <p:txBody>
          <a:bodyPr/>
          <a:lstStyle/>
          <a:p>
            <a:fld id="{134FA344-5F36-4467-A1A9-BFEB70639896}" type="datetimeFigureOut">
              <a:rPr lang="en-US" smtClean="0"/>
              <a:t>6/26/2022</a:t>
            </a:fld>
            <a:endParaRPr lang="en-US" dirty="0"/>
          </a:p>
        </p:txBody>
      </p:sp>
      <p:sp>
        <p:nvSpPr>
          <p:cNvPr id="5" name="Footer Placeholder 4">
            <a:extLst>
              <a:ext uri="{FF2B5EF4-FFF2-40B4-BE49-F238E27FC236}">
                <a16:creationId xmlns:a16="http://schemas.microsoft.com/office/drawing/2014/main" id="{84E8CA0B-75C0-8ABE-B9F0-FB2CD46EC9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203F7E-7890-322E-A46D-4615FF5602B9}"/>
              </a:ext>
            </a:extLst>
          </p:cNvPr>
          <p:cNvSpPr>
            <a:spLocks noGrp="1"/>
          </p:cNvSpPr>
          <p:nvPr>
            <p:ph type="sldNum" sz="quarter" idx="12"/>
          </p:nvPr>
        </p:nvSpPr>
        <p:spPr/>
        <p:txBody>
          <a:bodyPr/>
          <a:lstStyle/>
          <a:p>
            <a:fld id="{A22246CF-C02E-46C7-8535-88F6D4EC6F41}" type="slidenum">
              <a:rPr lang="en-US" smtClean="0"/>
              <a:t>‹#›</a:t>
            </a:fld>
            <a:endParaRPr lang="en-US" dirty="0"/>
          </a:p>
        </p:txBody>
      </p:sp>
    </p:spTree>
    <p:extLst>
      <p:ext uri="{BB962C8B-B14F-4D97-AF65-F5344CB8AC3E}">
        <p14:creationId xmlns:p14="http://schemas.microsoft.com/office/powerpoint/2010/main" val="203939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0741A7-88F0-D25B-A4A8-DADA6AF4638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E65322-2342-8ABC-701C-1F4E5B7A9E4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4C7879-858C-28AA-57A1-32261822D9C7}"/>
              </a:ext>
            </a:extLst>
          </p:cNvPr>
          <p:cNvSpPr>
            <a:spLocks noGrp="1"/>
          </p:cNvSpPr>
          <p:nvPr>
            <p:ph type="dt" sz="half" idx="10"/>
          </p:nvPr>
        </p:nvSpPr>
        <p:spPr/>
        <p:txBody>
          <a:bodyPr/>
          <a:lstStyle/>
          <a:p>
            <a:fld id="{134FA344-5F36-4467-A1A9-BFEB70639896}" type="datetimeFigureOut">
              <a:rPr lang="en-US" smtClean="0"/>
              <a:t>6/26/2022</a:t>
            </a:fld>
            <a:endParaRPr lang="en-US" dirty="0"/>
          </a:p>
        </p:txBody>
      </p:sp>
      <p:sp>
        <p:nvSpPr>
          <p:cNvPr id="5" name="Footer Placeholder 4">
            <a:extLst>
              <a:ext uri="{FF2B5EF4-FFF2-40B4-BE49-F238E27FC236}">
                <a16:creationId xmlns:a16="http://schemas.microsoft.com/office/drawing/2014/main" id="{362745FF-6A3B-F1E1-3E0C-53103B8D8A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C215218-543E-433B-B2D4-045ABCCAD306}"/>
              </a:ext>
            </a:extLst>
          </p:cNvPr>
          <p:cNvSpPr>
            <a:spLocks noGrp="1"/>
          </p:cNvSpPr>
          <p:nvPr>
            <p:ph type="sldNum" sz="quarter" idx="12"/>
          </p:nvPr>
        </p:nvSpPr>
        <p:spPr/>
        <p:txBody>
          <a:bodyPr/>
          <a:lstStyle/>
          <a:p>
            <a:fld id="{A22246CF-C02E-46C7-8535-88F6D4EC6F41}" type="slidenum">
              <a:rPr lang="en-US" smtClean="0"/>
              <a:t>‹#›</a:t>
            </a:fld>
            <a:endParaRPr lang="en-US" dirty="0"/>
          </a:p>
        </p:txBody>
      </p:sp>
    </p:spTree>
    <p:extLst>
      <p:ext uri="{BB962C8B-B14F-4D97-AF65-F5344CB8AC3E}">
        <p14:creationId xmlns:p14="http://schemas.microsoft.com/office/powerpoint/2010/main" val="297380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94680-82E7-1F7A-6C4B-D28871EA9A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6890DC-1DCF-095A-9D7B-C30FBAD2EB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D04E76-8E38-BB2A-9428-2A8209A5F5E7}"/>
              </a:ext>
            </a:extLst>
          </p:cNvPr>
          <p:cNvSpPr>
            <a:spLocks noGrp="1"/>
          </p:cNvSpPr>
          <p:nvPr>
            <p:ph type="dt" sz="half" idx="10"/>
          </p:nvPr>
        </p:nvSpPr>
        <p:spPr/>
        <p:txBody>
          <a:bodyPr/>
          <a:lstStyle/>
          <a:p>
            <a:fld id="{134FA344-5F36-4467-A1A9-BFEB70639896}" type="datetimeFigureOut">
              <a:rPr lang="en-US" smtClean="0"/>
              <a:t>6/26/2022</a:t>
            </a:fld>
            <a:endParaRPr lang="en-US" dirty="0"/>
          </a:p>
        </p:txBody>
      </p:sp>
      <p:sp>
        <p:nvSpPr>
          <p:cNvPr id="5" name="Footer Placeholder 4">
            <a:extLst>
              <a:ext uri="{FF2B5EF4-FFF2-40B4-BE49-F238E27FC236}">
                <a16:creationId xmlns:a16="http://schemas.microsoft.com/office/drawing/2014/main" id="{0A2B3F61-FD57-7E81-5087-84C0B0F08B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A5B3E4-9696-46C6-2330-962D23CA9ACE}"/>
              </a:ext>
            </a:extLst>
          </p:cNvPr>
          <p:cNvSpPr>
            <a:spLocks noGrp="1"/>
          </p:cNvSpPr>
          <p:nvPr>
            <p:ph type="sldNum" sz="quarter" idx="12"/>
          </p:nvPr>
        </p:nvSpPr>
        <p:spPr/>
        <p:txBody>
          <a:bodyPr/>
          <a:lstStyle/>
          <a:p>
            <a:fld id="{A22246CF-C02E-46C7-8535-88F6D4EC6F41}" type="slidenum">
              <a:rPr lang="en-US" smtClean="0"/>
              <a:t>‹#›</a:t>
            </a:fld>
            <a:endParaRPr lang="en-US" dirty="0"/>
          </a:p>
        </p:txBody>
      </p:sp>
    </p:spTree>
    <p:extLst>
      <p:ext uri="{BB962C8B-B14F-4D97-AF65-F5344CB8AC3E}">
        <p14:creationId xmlns:p14="http://schemas.microsoft.com/office/powerpoint/2010/main" val="378388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53DDC-D913-A248-7E26-7D6EF22B88B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212D789-BE7F-1697-45B6-F7C5723F935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CD28B3-3FAB-E462-82EA-08849C0E109C}"/>
              </a:ext>
            </a:extLst>
          </p:cNvPr>
          <p:cNvSpPr>
            <a:spLocks noGrp="1"/>
          </p:cNvSpPr>
          <p:nvPr>
            <p:ph type="dt" sz="half" idx="10"/>
          </p:nvPr>
        </p:nvSpPr>
        <p:spPr/>
        <p:txBody>
          <a:bodyPr/>
          <a:lstStyle/>
          <a:p>
            <a:fld id="{134FA344-5F36-4467-A1A9-BFEB70639896}" type="datetimeFigureOut">
              <a:rPr lang="en-US" smtClean="0"/>
              <a:t>6/26/2022</a:t>
            </a:fld>
            <a:endParaRPr lang="en-US" dirty="0"/>
          </a:p>
        </p:txBody>
      </p:sp>
      <p:sp>
        <p:nvSpPr>
          <p:cNvPr id="5" name="Footer Placeholder 4">
            <a:extLst>
              <a:ext uri="{FF2B5EF4-FFF2-40B4-BE49-F238E27FC236}">
                <a16:creationId xmlns:a16="http://schemas.microsoft.com/office/drawing/2014/main" id="{5CEABB72-3203-EDFB-69ED-507F86FFA9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B2A7EF-2D11-096D-BDC3-4E9EF6F927F0}"/>
              </a:ext>
            </a:extLst>
          </p:cNvPr>
          <p:cNvSpPr>
            <a:spLocks noGrp="1"/>
          </p:cNvSpPr>
          <p:nvPr>
            <p:ph type="sldNum" sz="quarter" idx="12"/>
          </p:nvPr>
        </p:nvSpPr>
        <p:spPr/>
        <p:txBody>
          <a:bodyPr/>
          <a:lstStyle/>
          <a:p>
            <a:fld id="{A22246CF-C02E-46C7-8535-88F6D4EC6F41}" type="slidenum">
              <a:rPr lang="en-US" smtClean="0"/>
              <a:t>‹#›</a:t>
            </a:fld>
            <a:endParaRPr lang="en-US" dirty="0"/>
          </a:p>
        </p:txBody>
      </p:sp>
    </p:spTree>
    <p:extLst>
      <p:ext uri="{BB962C8B-B14F-4D97-AF65-F5344CB8AC3E}">
        <p14:creationId xmlns:p14="http://schemas.microsoft.com/office/powerpoint/2010/main" val="3396792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CEFDA-B316-1BE0-8CE5-C146BA79CB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FEBD1E-4B90-EB90-A9EB-971B165378F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C8ED73-C282-1C7F-694B-9F01E21884D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9181E1-A7CC-B354-4B5E-6DF2396E1965}"/>
              </a:ext>
            </a:extLst>
          </p:cNvPr>
          <p:cNvSpPr>
            <a:spLocks noGrp="1"/>
          </p:cNvSpPr>
          <p:nvPr>
            <p:ph type="dt" sz="half" idx="10"/>
          </p:nvPr>
        </p:nvSpPr>
        <p:spPr/>
        <p:txBody>
          <a:bodyPr/>
          <a:lstStyle/>
          <a:p>
            <a:fld id="{134FA344-5F36-4467-A1A9-BFEB70639896}" type="datetimeFigureOut">
              <a:rPr lang="en-US" smtClean="0"/>
              <a:t>6/26/2022</a:t>
            </a:fld>
            <a:endParaRPr lang="en-US" dirty="0"/>
          </a:p>
        </p:txBody>
      </p:sp>
      <p:sp>
        <p:nvSpPr>
          <p:cNvPr id="6" name="Footer Placeholder 5">
            <a:extLst>
              <a:ext uri="{FF2B5EF4-FFF2-40B4-BE49-F238E27FC236}">
                <a16:creationId xmlns:a16="http://schemas.microsoft.com/office/drawing/2014/main" id="{3810FCFE-7766-2537-EFAD-08C756B3D2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BC7584-E61B-D591-9896-B134DF47D117}"/>
              </a:ext>
            </a:extLst>
          </p:cNvPr>
          <p:cNvSpPr>
            <a:spLocks noGrp="1"/>
          </p:cNvSpPr>
          <p:nvPr>
            <p:ph type="sldNum" sz="quarter" idx="12"/>
          </p:nvPr>
        </p:nvSpPr>
        <p:spPr/>
        <p:txBody>
          <a:bodyPr/>
          <a:lstStyle/>
          <a:p>
            <a:fld id="{A22246CF-C02E-46C7-8535-88F6D4EC6F41}" type="slidenum">
              <a:rPr lang="en-US" smtClean="0"/>
              <a:t>‹#›</a:t>
            </a:fld>
            <a:endParaRPr lang="en-US" dirty="0"/>
          </a:p>
        </p:txBody>
      </p:sp>
    </p:spTree>
    <p:extLst>
      <p:ext uri="{BB962C8B-B14F-4D97-AF65-F5344CB8AC3E}">
        <p14:creationId xmlns:p14="http://schemas.microsoft.com/office/powerpoint/2010/main" val="579965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213A8-90CA-3295-076D-1E99C2F1611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7A8B9C-7941-DE54-6B2D-84BF034C53E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36FAFA5-1E4B-78C5-688C-ECA593942C3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D060BA-7111-9236-A3EF-CE0A5578A46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8859DC1-7521-BE01-EBB2-C5747BCFB04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035BF7-CE3D-53B0-1C55-7B2CCC7D48AB}"/>
              </a:ext>
            </a:extLst>
          </p:cNvPr>
          <p:cNvSpPr>
            <a:spLocks noGrp="1"/>
          </p:cNvSpPr>
          <p:nvPr>
            <p:ph type="dt" sz="half" idx="10"/>
          </p:nvPr>
        </p:nvSpPr>
        <p:spPr/>
        <p:txBody>
          <a:bodyPr/>
          <a:lstStyle/>
          <a:p>
            <a:fld id="{134FA344-5F36-4467-A1A9-BFEB70639896}" type="datetimeFigureOut">
              <a:rPr lang="en-US" smtClean="0"/>
              <a:t>6/26/2022</a:t>
            </a:fld>
            <a:endParaRPr lang="en-US" dirty="0"/>
          </a:p>
        </p:txBody>
      </p:sp>
      <p:sp>
        <p:nvSpPr>
          <p:cNvPr id="8" name="Footer Placeholder 7">
            <a:extLst>
              <a:ext uri="{FF2B5EF4-FFF2-40B4-BE49-F238E27FC236}">
                <a16:creationId xmlns:a16="http://schemas.microsoft.com/office/drawing/2014/main" id="{201D8680-CEF7-14A5-4DCC-8EAF2242E97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B9B7241-73F3-5854-2EBD-3DC6A91E56F6}"/>
              </a:ext>
            </a:extLst>
          </p:cNvPr>
          <p:cNvSpPr>
            <a:spLocks noGrp="1"/>
          </p:cNvSpPr>
          <p:nvPr>
            <p:ph type="sldNum" sz="quarter" idx="12"/>
          </p:nvPr>
        </p:nvSpPr>
        <p:spPr/>
        <p:txBody>
          <a:bodyPr/>
          <a:lstStyle/>
          <a:p>
            <a:fld id="{A22246CF-C02E-46C7-8535-88F6D4EC6F41}" type="slidenum">
              <a:rPr lang="en-US" smtClean="0"/>
              <a:t>‹#›</a:t>
            </a:fld>
            <a:endParaRPr lang="en-US" dirty="0"/>
          </a:p>
        </p:txBody>
      </p:sp>
    </p:spTree>
    <p:extLst>
      <p:ext uri="{BB962C8B-B14F-4D97-AF65-F5344CB8AC3E}">
        <p14:creationId xmlns:p14="http://schemas.microsoft.com/office/powerpoint/2010/main" val="420595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10E48-A248-F1BB-D055-ED4C15F762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0CDB57-72AF-8314-16B4-514D1D138F89}"/>
              </a:ext>
            </a:extLst>
          </p:cNvPr>
          <p:cNvSpPr>
            <a:spLocks noGrp="1"/>
          </p:cNvSpPr>
          <p:nvPr>
            <p:ph type="dt" sz="half" idx="10"/>
          </p:nvPr>
        </p:nvSpPr>
        <p:spPr/>
        <p:txBody>
          <a:bodyPr/>
          <a:lstStyle/>
          <a:p>
            <a:fld id="{134FA344-5F36-4467-A1A9-BFEB70639896}" type="datetimeFigureOut">
              <a:rPr lang="en-US" smtClean="0"/>
              <a:t>6/26/2022</a:t>
            </a:fld>
            <a:endParaRPr lang="en-US" dirty="0"/>
          </a:p>
        </p:txBody>
      </p:sp>
      <p:sp>
        <p:nvSpPr>
          <p:cNvPr id="4" name="Footer Placeholder 3">
            <a:extLst>
              <a:ext uri="{FF2B5EF4-FFF2-40B4-BE49-F238E27FC236}">
                <a16:creationId xmlns:a16="http://schemas.microsoft.com/office/drawing/2014/main" id="{C134A944-2F91-C50C-3F78-C752B4BCDF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025BDD-8397-B914-1BF6-C4CF504FDB1B}"/>
              </a:ext>
            </a:extLst>
          </p:cNvPr>
          <p:cNvSpPr>
            <a:spLocks noGrp="1"/>
          </p:cNvSpPr>
          <p:nvPr>
            <p:ph type="sldNum" sz="quarter" idx="12"/>
          </p:nvPr>
        </p:nvSpPr>
        <p:spPr/>
        <p:txBody>
          <a:bodyPr/>
          <a:lstStyle/>
          <a:p>
            <a:fld id="{A22246CF-C02E-46C7-8535-88F6D4EC6F41}" type="slidenum">
              <a:rPr lang="en-US" smtClean="0"/>
              <a:t>‹#›</a:t>
            </a:fld>
            <a:endParaRPr lang="en-US" dirty="0"/>
          </a:p>
        </p:txBody>
      </p:sp>
    </p:spTree>
    <p:extLst>
      <p:ext uri="{BB962C8B-B14F-4D97-AF65-F5344CB8AC3E}">
        <p14:creationId xmlns:p14="http://schemas.microsoft.com/office/powerpoint/2010/main" val="363456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D5A3E8-46FB-E1AE-AC95-CF7F1DEA3CF5}"/>
              </a:ext>
            </a:extLst>
          </p:cNvPr>
          <p:cNvSpPr>
            <a:spLocks noGrp="1"/>
          </p:cNvSpPr>
          <p:nvPr>
            <p:ph type="dt" sz="half" idx="10"/>
          </p:nvPr>
        </p:nvSpPr>
        <p:spPr/>
        <p:txBody>
          <a:bodyPr/>
          <a:lstStyle/>
          <a:p>
            <a:fld id="{134FA344-5F36-4467-A1A9-BFEB70639896}" type="datetimeFigureOut">
              <a:rPr lang="en-US" smtClean="0"/>
              <a:t>6/26/2022</a:t>
            </a:fld>
            <a:endParaRPr lang="en-US" dirty="0"/>
          </a:p>
        </p:txBody>
      </p:sp>
      <p:sp>
        <p:nvSpPr>
          <p:cNvPr id="3" name="Footer Placeholder 2">
            <a:extLst>
              <a:ext uri="{FF2B5EF4-FFF2-40B4-BE49-F238E27FC236}">
                <a16:creationId xmlns:a16="http://schemas.microsoft.com/office/drawing/2014/main" id="{EBD76615-F8AA-2C74-4213-B18C18AC82F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B58030D-FE55-ECB0-6837-C4BFF32D5FA3}"/>
              </a:ext>
            </a:extLst>
          </p:cNvPr>
          <p:cNvSpPr>
            <a:spLocks noGrp="1"/>
          </p:cNvSpPr>
          <p:nvPr>
            <p:ph type="sldNum" sz="quarter" idx="12"/>
          </p:nvPr>
        </p:nvSpPr>
        <p:spPr/>
        <p:txBody>
          <a:bodyPr/>
          <a:lstStyle/>
          <a:p>
            <a:fld id="{A22246CF-C02E-46C7-8535-88F6D4EC6F41}" type="slidenum">
              <a:rPr lang="en-US" smtClean="0"/>
              <a:t>‹#›</a:t>
            </a:fld>
            <a:endParaRPr lang="en-US" dirty="0"/>
          </a:p>
        </p:txBody>
      </p:sp>
    </p:spTree>
    <p:extLst>
      <p:ext uri="{BB962C8B-B14F-4D97-AF65-F5344CB8AC3E}">
        <p14:creationId xmlns:p14="http://schemas.microsoft.com/office/powerpoint/2010/main" val="2913194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16EE-1BE5-2D18-9AA3-CA51B0AD6E8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168A4D9-5399-9A8B-321A-B2E603B44D7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EECB81-7CED-9D89-4E6B-0776D05CF88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2BCE3DF-11A7-F092-B26E-A643B5197512}"/>
              </a:ext>
            </a:extLst>
          </p:cNvPr>
          <p:cNvSpPr>
            <a:spLocks noGrp="1"/>
          </p:cNvSpPr>
          <p:nvPr>
            <p:ph type="dt" sz="half" idx="10"/>
          </p:nvPr>
        </p:nvSpPr>
        <p:spPr/>
        <p:txBody>
          <a:bodyPr/>
          <a:lstStyle/>
          <a:p>
            <a:fld id="{134FA344-5F36-4467-A1A9-BFEB70639896}" type="datetimeFigureOut">
              <a:rPr lang="en-US" smtClean="0"/>
              <a:t>6/26/2022</a:t>
            </a:fld>
            <a:endParaRPr lang="en-US" dirty="0"/>
          </a:p>
        </p:txBody>
      </p:sp>
      <p:sp>
        <p:nvSpPr>
          <p:cNvPr id="6" name="Footer Placeholder 5">
            <a:extLst>
              <a:ext uri="{FF2B5EF4-FFF2-40B4-BE49-F238E27FC236}">
                <a16:creationId xmlns:a16="http://schemas.microsoft.com/office/drawing/2014/main" id="{8EEA1450-C64C-CDC2-E4ED-8BF3A5BAC52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8B877FC-DC08-EE92-2100-DFD98FD19741}"/>
              </a:ext>
            </a:extLst>
          </p:cNvPr>
          <p:cNvSpPr>
            <a:spLocks noGrp="1"/>
          </p:cNvSpPr>
          <p:nvPr>
            <p:ph type="sldNum" sz="quarter" idx="12"/>
          </p:nvPr>
        </p:nvSpPr>
        <p:spPr/>
        <p:txBody>
          <a:bodyPr/>
          <a:lstStyle/>
          <a:p>
            <a:fld id="{A22246CF-C02E-46C7-8535-88F6D4EC6F41}" type="slidenum">
              <a:rPr lang="en-US" smtClean="0"/>
              <a:t>‹#›</a:t>
            </a:fld>
            <a:endParaRPr lang="en-US" dirty="0"/>
          </a:p>
        </p:txBody>
      </p:sp>
    </p:spTree>
    <p:extLst>
      <p:ext uri="{BB962C8B-B14F-4D97-AF65-F5344CB8AC3E}">
        <p14:creationId xmlns:p14="http://schemas.microsoft.com/office/powerpoint/2010/main" val="412793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6E3B-4FEC-CAA3-78DC-7E229EFD9F4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1AACCEC-BA87-68F3-1612-1EB8A1A6989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A3BC91AD-B1D0-321A-7C7F-C7895203D63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5FC5EFB-8027-E2EB-93DA-E69F1623F42F}"/>
              </a:ext>
            </a:extLst>
          </p:cNvPr>
          <p:cNvSpPr>
            <a:spLocks noGrp="1"/>
          </p:cNvSpPr>
          <p:nvPr>
            <p:ph type="dt" sz="half" idx="10"/>
          </p:nvPr>
        </p:nvSpPr>
        <p:spPr/>
        <p:txBody>
          <a:bodyPr/>
          <a:lstStyle/>
          <a:p>
            <a:fld id="{134FA344-5F36-4467-A1A9-BFEB70639896}" type="datetimeFigureOut">
              <a:rPr lang="en-US" smtClean="0"/>
              <a:t>6/26/2022</a:t>
            </a:fld>
            <a:endParaRPr lang="en-US" dirty="0"/>
          </a:p>
        </p:txBody>
      </p:sp>
      <p:sp>
        <p:nvSpPr>
          <p:cNvPr id="6" name="Footer Placeholder 5">
            <a:extLst>
              <a:ext uri="{FF2B5EF4-FFF2-40B4-BE49-F238E27FC236}">
                <a16:creationId xmlns:a16="http://schemas.microsoft.com/office/drawing/2014/main" id="{2E313793-BC9B-C2FB-4747-81C9D370C93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F67DEC-E977-D09C-BDA4-23A2B82393ED}"/>
              </a:ext>
            </a:extLst>
          </p:cNvPr>
          <p:cNvSpPr>
            <a:spLocks noGrp="1"/>
          </p:cNvSpPr>
          <p:nvPr>
            <p:ph type="sldNum" sz="quarter" idx="12"/>
          </p:nvPr>
        </p:nvSpPr>
        <p:spPr/>
        <p:txBody>
          <a:bodyPr/>
          <a:lstStyle/>
          <a:p>
            <a:fld id="{A22246CF-C02E-46C7-8535-88F6D4EC6F41}" type="slidenum">
              <a:rPr lang="en-US" smtClean="0"/>
              <a:t>‹#›</a:t>
            </a:fld>
            <a:endParaRPr lang="en-US" dirty="0"/>
          </a:p>
        </p:txBody>
      </p:sp>
    </p:spTree>
    <p:extLst>
      <p:ext uri="{BB962C8B-B14F-4D97-AF65-F5344CB8AC3E}">
        <p14:creationId xmlns:p14="http://schemas.microsoft.com/office/powerpoint/2010/main" val="369054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086DB8-AB39-6DE1-D9A3-595BA1B52C8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2AF1F6-4803-E90A-B5A6-43A3E2EA029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217BE1-322A-6A0E-8160-4A9F21551E7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34FA344-5F36-4467-A1A9-BFEB70639896}" type="datetimeFigureOut">
              <a:rPr lang="en-US" smtClean="0"/>
              <a:t>6/26/2022</a:t>
            </a:fld>
            <a:endParaRPr lang="en-US" dirty="0"/>
          </a:p>
        </p:txBody>
      </p:sp>
      <p:sp>
        <p:nvSpPr>
          <p:cNvPr id="5" name="Footer Placeholder 4">
            <a:extLst>
              <a:ext uri="{FF2B5EF4-FFF2-40B4-BE49-F238E27FC236}">
                <a16:creationId xmlns:a16="http://schemas.microsoft.com/office/drawing/2014/main" id="{20B01057-6E58-69C8-2F4D-62A10D1A671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F66E493-3129-9E52-228C-988A6DB7F7B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2246CF-C02E-46C7-8535-88F6D4EC6F41}" type="slidenum">
              <a:rPr lang="en-US" smtClean="0"/>
              <a:t>‹#›</a:t>
            </a:fld>
            <a:endParaRPr lang="en-US" dirty="0"/>
          </a:p>
        </p:txBody>
      </p:sp>
    </p:spTree>
    <p:extLst>
      <p:ext uri="{BB962C8B-B14F-4D97-AF65-F5344CB8AC3E}">
        <p14:creationId xmlns:p14="http://schemas.microsoft.com/office/powerpoint/2010/main" val="778176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7052EB4-D135-1198-7011-14652FA8F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73677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3D9BF3-1054-0BDD-7E78-A8C7C9EF858E}"/>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5" name="TextBox 4">
            <a:extLst>
              <a:ext uri="{FF2B5EF4-FFF2-40B4-BE49-F238E27FC236}">
                <a16:creationId xmlns:a16="http://schemas.microsoft.com/office/drawing/2014/main" id="{4D6BD649-AFDE-D938-D5F7-29EF3BDC64C5}"/>
              </a:ext>
            </a:extLst>
          </p:cNvPr>
          <p:cNvSpPr txBox="1"/>
          <p:nvPr/>
        </p:nvSpPr>
        <p:spPr>
          <a:xfrm>
            <a:off x="336883" y="401771"/>
            <a:ext cx="7086600" cy="639662"/>
          </a:xfrm>
          <a:prstGeom prst="rect">
            <a:avLst/>
          </a:prstGeom>
          <a:noFill/>
        </p:spPr>
        <p:txBody>
          <a:bodyPr wrap="square">
            <a:spAutoFit/>
          </a:bodyPr>
          <a:lstStyle/>
          <a:p>
            <a:pPr marL="0" marR="0">
              <a:lnSpc>
                <a:spcPct val="107000"/>
              </a:lnSpc>
              <a:spcBef>
                <a:spcPts val="0"/>
              </a:spcBef>
              <a:spcAft>
                <a:spcPts val="800"/>
              </a:spcAft>
            </a:pPr>
            <a:r>
              <a:rPr lang="en-US" sz="3600" b="1" dirty="0">
                <a:solidFill>
                  <a:srgbClr val="393939"/>
                </a:solidFill>
                <a:effectLst/>
                <a:latin typeface="Arial Narrow" panose="020B0606020202030204" pitchFamily="34" charset="0"/>
                <a:ea typeface="Calibri" panose="020F0502020204030204" pitchFamily="34" charset="0"/>
                <a:cs typeface="Calibri" panose="020F0502020204030204" pitchFamily="34" charset="0"/>
              </a:rPr>
              <a:t>Social Media: The Good and the Bad</a:t>
            </a:r>
            <a:endParaRPr lang="en-US" sz="36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14E1CDA4-03C5-94E5-9372-D6A278ED5EAA}"/>
              </a:ext>
            </a:extLst>
          </p:cNvPr>
          <p:cNvSpPr txBox="1"/>
          <p:nvPr/>
        </p:nvSpPr>
        <p:spPr>
          <a:xfrm>
            <a:off x="336883" y="1597729"/>
            <a:ext cx="8373979" cy="3662541"/>
          </a:xfrm>
          <a:prstGeom prst="rect">
            <a:avLst/>
          </a:prstGeom>
          <a:noFill/>
        </p:spPr>
        <p:txBody>
          <a:bodyPr wrap="square">
            <a:spAutoFit/>
          </a:bodyPr>
          <a:lstStyle/>
          <a:p>
            <a:pPr algn="ctr"/>
            <a:r>
              <a:rPr lang="en-US" sz="3200" b="1" dirty="0">
                <a:latin typeface="Arial Narrow" panose="020B0606020202030204" pitchFamily="34" charset="0"/>
              </a:rPr>
              <a:t>Social Media for Good</a:t>
            </a:r>
          </a:p>
          <a:p>
            <a:pPr algn="ctr"/>
            <a:endParaRPr lang="en-US" sz="800" b="1" dirty="0">
              <a:latin typeface="Arial Narrow" panose="020B0606020202030204" pitchFamily="34" charset="0"/>
            </a:endParaRPr>
          </a:p>
          <a:p>
            <a:pPr algn="ctr"/>
            <a:r>
              <a:rPr lang="en-US" sz="3200" dirty="0">
                <a:latin typeface="Arial Narrow" panose="020B0606020202030204" pitchFamily="34" charset="0"/>
              </a:rPr>
              <a:t>Connect and share with friends/family</a:t>
            </a:r>
          </a:p>
          <a:p>
            <a:pPr algn="ctr"/>
            <a:r>
              <a:rPr lang="en-US" sz="3200" dirty="0">
                <a:latin typeface="Arial Narrow" panose="020B0606020202030204" pitchFamily="34" charset="0"/>
              </a:rPr>
              <a:t>Share encouraging stories</a:t>
            </a:r>
          </a:p>
          <a:p>
            <a:pPr algn="ctr"/>
            <a:r>
              <a:rPr lang="en-US" sz="3200" dirty="0">
                <a:latin typeface="Arial Narrow" panose="020B0606020202030204" pitchFamily="34" charset="0"/>
              </a:rPr>
              <a:t>Information Sharing</a:t>
            </a:r>
          </a:p>
          <a:p>
            <a:pPr algn="ctr"/>
            <a:r>
              <a:rPr lang="en-US" sz="3200" dirty="0">
                <a:latin typeface="Arial Narrow" panose="020B0606020202030204" pitchFamily="34" charset="0"/>
              </a:rPr>
              <a:t>Promote Scripture</a:t>
            </a:r>
          </a:p>
          <a:p>
            <a:pPr algn="ctr"/>
            <a:r>
              <a:rPr lang="en-US" sz="3200" dirty="0">
                <a:latin typeface="Arial Narrow" panose="020B0606020202030204" pitchFamily="34" charset="0"/>
              </a:rPr>
              <a:t>Bible Studies</a:t>
            </a:r>
          </a:p>
          <a:p>
            <a:pPr algn="ctr"/>
            <a:r>
              <a:rPr lang="en-US" sz="3200" dirty="0">
                <a:latin typeface="Arial Narrow" panose="020B0606020202030204" pitchFamily="34" charset="0"/>
              </a:rPr>
              <a:t>Prayer requests</a:t>
            </a:r>
          </a:p>
        </p:txBody>
      </p:sp>
    </p:spTree>
    <p:extLst>
      <p:ext uri="{BB962C8B-B14F-4D97-AF65-F5344CB8AC3E}">
        <p14:creationId xmlns:p14="http://schemas.microsoft.com/office/powerpoint/2010/main" val="46335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3D9BF3-1054-0BDD-7E78-A8C7C9EF858E}"/>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5" name="TextBox 4">
            <a:extLst>
              <a:ext uri="{FF2B5EF4-FFF2-40B4-BE49-F238E27FC236}">
                <a16:creationId xmlns:a16="http://schemas.microsoft.com/office/drawing/2014/main" id="{4D6BD649-AFDE-D938-D5F7-29EF3BDC64C5}"/>
              </a:ext>
            </a:extLst>
          </p:cNvPr>
          <p:cNvSpPr txBox="1"/>
          <p:nvPr/>
        </p:nvSpPr>
        <p:spPr>
          <a:xfrm>
            <a:off x="336883" y="401771"/>
            <a:ext cx="7086600" cy="639662"/>
          </a:xfrm>
          <a:prstGeom prst="rect">
            <a:avLst/>
          </a:prstGeom>
          <a:noFill/>
        </p:spPr>
        <p:txBody>
          <a:bodyPr wrap="square">
            <a:spAutoFit/>
          </a:bodyPr>
          <a:lstStyle/>
          <a:p>
            <a:pPr marL="0" marR="0">
              <a:lnSpc>
                <a:spcPct val="107000"/>
              </a:lnSpc>
              <a:spcBef>
                <a:spcPts val="0"/>
              </a:spcBef>
              <a:spcAft>
                <a:spcPts val="800"/>
              </a:spcAft>
            </a:pPr>
            <a:r>
              <a:rPr lang="en-US" sz="3600" b="1" dirty="0">
                <a:solidFill>
                  <a:srgbClr val="393939"/>
                </a:solidFill>
                <a:effectLst/>
                <a:latin typeface="Arial Narrow" panose="020B0606020202030204" pitchFamily="34" charset="0"/>
                <a:ea typeface="Calibri" panose="020F0502020204030204" pitchFamily="34" charset="0"/>
                <a:cs typeface="Calibri" panose="020F0502020204030204" pitchFamily="34" charset="0"/>
              </a:rPr>
              <a:t>Social Media: The Good and the Bad</a:t>
            </a:r>
            <a:endParaRPr lang="en-US" sz="36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14E1CDA4-03C5-94E5-9372-D6A278ED5EAA}"/>
              </a:ext>
            </a:extLst>
          </p:cNvPr>
          <p:cNvSpPr txBox="1"/>
          <p:nvPr/>
        </p:nvSpPr>
        <p:spPr>
          <a:xfrm>
            <a:off x="336883" y="1597729"/>
            <a:ext cx="8373979" cy="3662541"/>
          </a:xfrm>
          <a:prstGeom prst="rect">
            <a:avLst/>
          </a:prstGeom>
          <a:noFill/>
        </p:spPr>
        <p:txBody>
          <a:bodyPr wrap="square">
            <a:spAutoFit/>
          </a:bodyPr>
          <a:lstStyle/>
          <a:p>
            <a:pPr algn="ctr"/>
            <a:r>
              <a:rPr lang="en-US" sz="3200" b="1" dirty="0">
                <a:latin typeface="Arial Narrow" panose="020B0606020202030204" pitchFamily="34" charset="0"/>
              </a:rPr>
              <a:t>Social Media for Evil</a:t>
            </a:r>
          </a:p>
          <a:p>
            <a:pPr algn="ctr"/>
            <a:endParaRPr lang="en-US" sz="800" b="1" dirty="0">
              <a:latin typeface="Arial Narrow" panose="020B0606020202030204" pitchFamily="34" charset="0"/>
            </a:endParaRPr>
          </a:p>
          <a:p>
            <a:pPr algn="ctr"/>
            <a:r>
              <a:rPr lang="en-US" sz="3200" dirty="0">
                <a:latin typeface="Arial Narrow" panose="020B0606020202030204" pitchFamily="34" charset="0"/>
              </a:rPr>
              <a:t>Gossip </a:t>
            </a:r>
          </a:p>
          <a:p>
            <a:pPr algn="ctr"/>
            <a:r>
              <a:rPr lang="en-US" sz="3200" dirty="0">
                <a:latin typeface="Arial Narrow" panose="020B0606020202030204" pitchFamily="34" charset="0"/>
              </a:rPr>
              <a:t>Slander</a:t>
            </a:r>
          </a:p>
          <a:p>
            <a:pPr algn="ctr"/>
            <a:r>
              <a:rPr lang="en-US" sz="3200" dirty="0">
                <a:latin typeface="Arial Narrow" panose="020B0606020202030204" pitchFamily="34" charset="0"/>
              </a:rPr>
              <a:t>Sharing of inappropriate content</a:t>
            </a:r>
          </a:p>
          <a:p>
            <a:pPr algn="ctr"/>
            <a:r>
              <a:rPr lang="en-US" sz="3200" dirty="0">
                <a:latin typeface="Arial Narrow" panose="020B0606020202030204" pitchFamily="34" charset="0"/>
              </a:rPr>
              <a:t>Taking advantage of the unsuspecting</a:t>
            </a:r>
          </a:p>
          <a:p>
            <a:pPr algn="ctr"/>
            <a:r>
              <a:rPr lang="en-US" sz="3200" dirty="0">
                <a:latin typeface="Arial Narrow" panose="020B0606020202030204" pitchFamily="34" charset="0"/>
              </a:rPr>
              <a:t>Self-promotion</a:t>
            </a:r>
          </a:p>
          <a:p>
            <a:pPr algn="ctr"/>
            <a:r>
              <a:rPr lang="en-US" sz="3200" dirty="0">
                <a:latin typeface="Arial Narrow" panose="020B0606020202030204" pitchFamily="34" charset="0"/>
              </a:rPr>
              <a:t>Cyberbullying</a:t>
            </a:r>
          </a:p>
        </p:txBody>
      </p:sp>
    </p:spTree>
    <p:extLst>
      <p:ext uri="{BB962C8B-B14F-4D97-AF65-F5344CB8AC3E}">
        <p14:creationId xmlns:p14="http://schemas.microsoft.com/office/powerpoint/2010/main" val="105782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3D9BF3-1054-0BDD-7E78-A8C7C9EF858E}"/>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5" name="TextBox 4">
            <a:extLst>
              <a:ext uri="{FF2B5EF4-FFF2-40B4-BE49-F238E27FC236}">
                <a16:creationId xmlns:a16="http://schemas.microsoft.com/office/drawing/2014/main" id="{4D6BD649-AFDE-D938-D5F7-29EF3BDC64C5}"/>
              </a:ext>
            </a:extLst>
          </p:cNvPr>
          <p:cNvSpPr txBox="1"/>
          <p:nvPr/>
        </p:nvSpPr>
        <p:spPr>
          <a:xfrm>
            <a:off x="336883" y="401771"/>
            <a:ext cx="7086600" cy="639662"/>
          </a:xfrm>
          <a:prstGeom prst="rect">
            <a:avLst/>
          </a:prstGeom>
          <a:noFill/>
        </p:spPr>
        <p:txBody>
          <a:bodyPr wrap="square">
            <a:spAutoFit/>
          </a:bodyPr>
          <a:lstStyle/>
          <a:p>
            <a:pPr marL="0" marR="0">
              <a:lnSpc>
                <a:spcPct val="107000"/>
              </a:lnSpc>
              <a:spcBef>
                <a:spcPts val="0"/>
              </a:spcBef>
              <a:spcAft>
                <a:spcPts val="800"/>
              </a:spcAft>
            </a:pPr>
            <a:r>
              <a:rPr lang="en-US" sz="3600" b="1" dirty="0">
                <a:solidFill>
                  <a:srgbClr val="393939"/>
                </a:solidFill>
                <a:effectLst/>
                <a:latin typeface="Arial Narrow" panose="020B0606020202030204" pitchFamily="34" charset="0"/>
                <a:ea typeface="Calibri" panose="020F0502020204030204" pitchFamily="34" charset="0"/>
                <a:cs typeface="Calibri" panose="020F0502020204030204" pitchFamily="34" charset="0"/>
              </a:rPr>
              <a:t>Staying Safe on Social Media</a:t>
            </a:r>
            <a:endParaRPr lang="en-US" sz="36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14E1CDA4-03C5-94E5-9372-D6A278ED5EAA}"/>
              </a:ext>
            </a:extLst>
          </p:cNvPr>
          <p:cNvSpPr txBox="1"/>
          <p:nvPr/>
        </p:nvSpPr>
        <p:spPr>
          <a:xfrm>
            <a:off x="336883" y="1224750"/>
            <a:ext cx="8373979" cy="4278094"/>
          </a:xfrm>
          <a:prstGeom prst="rect">
            <a:avLst/>
          </a:prstGeom>
          <a:noFill/>
        </p:spPr>
        <p:txBody>
          <a:bodyPr wrap="square">
            <a:spAutoFit/>
          </a:bodyPr>
          <a:lstStyle/>
          <a:p>
            <a:pPr marL="514350" indent="-514350">
              <a:buAutoNum type="arabicPeriod"/>
            </a:pPr>
            <a:r>
              <a:rPr lang="en-US" sz="3200" b="1" dirty="0">
                <a:latin typeface="Arial Narrow" panose="020B0606020202030204" pitchFamily="34" charset="0"/>
              </a:rPr>
              <a:t>Have a “public spaces only” rule</a:t>
            </a:r>
          </a:p>
          <a:p>
            <a:pPr marL="514350" indent="-514350">
              <a:buAutoNum type="arabicPeriod"/>
            </a:pPr>
            <a:endParaRPr lang="en-US" sz="800" b="1" dirty="0">
              <a:latin typeface="Arial Narrow" panose="020B0606020202030204" pitchFamily="34" charset="0"/>
            </a:endParaRPr>
          </a:p>
          <a:p>
            <a:pPr marL="514350" indent="-514350">
              <a:buAutoNum type="arabicPeriod"/>
            </a:pPr>
            <a:r>
              <a:rPr lang="en-US" sz="3200" b="1" dirty="0">
                <a:latin typeface="Arial Narrow" panose="020B0606020202030204" pitchFamily="34" charset="0"/>
              </a:rPr>
              <a:t>Activate content filters</a:t>
            </a:r>
          </a:p>
          <a:p>
            <a:pPr marL="514350" indent="-514350">
              <a:buAutoNum type="arabicPeriod"/>
            </a:pPr>
            <a:endParaRPr lang="en-US" sz="800" b="1" dirty="0">
              <a:latin typeface="Arial Narrow" panose="020B0606020202030204" pitchFamily="34" charset="0"/>
            </a:endParaRPr>
          </a:p>
          <a:p>
            <a:pPr marL="514350" indent="-514350">
              <a:buAutoNum type="arabicPeriod"/>
            </a:pPr>
            <a:r>
              <a:rPr lang="en-US" sz="3200" b="1" dirty="0">
                <a:latin typeface="Arial Narrow" panose="020B0606020202030204" pitchFamily="34" charset="0"/>
              </a:rPr>
              <a:t>Be careful who you connect with</a:t>
            </a:r>
          </a:p>
          <a:p>
            <a:pPr marL="514350" indent="-514350">
              <a:buAutoNum type="arabicPeriod"/>
            </a:pPr>
            <a:endParaRPr lang="en-US" sz="800" b="1" dirty="0">
              <a:latin typeface="Arial Narrow" panose="020B0606020202030204" pitchFamily="34" charset="0"/>
            </a:endParaRPr>
          </a:p>
          <a:p>
            <a:pPr marL="514350" indent="-514350">
              <a:buAutoNum type="arabicPeriod"/>
            </a:pPr>
            <a:r>
              <a:rPr lang="en-US" sz="3200" b="1" dirty="0">
                <a:latin typeface="Arial Narrow" panose="020B0606020202030204" pitchFamily="34" charset="0"/>
              </a:rPr>
              <a:t>Limit time spent online (Eph. 5:15)</a:t>
            </a:r>
          </a:p>
          <a:p>
            <a:pPr marL="514350" indent="-514350">
              <a:buAutoNum type="arabicPeriod"/>
            </a:pPr>
            <a:endParaRPr lang="en-US" sz="800" b="1" dirty="0">
              <a:latin typeface="Arial Narrow" panose="020B0606020202030204" pitchFamily="34" charset="0"/>
            </a:endParaRPr>
          </a:p>
          <a:p>
            <a:pPr marL="514350" indent="-514350">
              <a:buAutoNum type="arabicPeriod"/>
            </a:pPr>
            <a:r>
              <a:rPr lang="en-US" sz="3200" b="1" dirty="0">
                <a:latin typeface="Arial Narrow" panose="020B0606020202030204" pitchFamily="34" charset="0"/>
              </a:rPr>
              <a:t>Use an online monitoring product</a:t>
            </a:r>
          </a:p>
          <a:p>
            <a:pPr marL="514350" indent="-514350">
              <a:buAutoNum type="arabicPeriod"/>
            </a:pPr>
            <a:endParaRPr lang="en-US" sz="800" b="1" dirty="0">
              <a:latin typeface="Arial Narrow" panose="020B0606020202030204" pitchFamily="34" charset="0"/>
            </a:endParaRPr>
          </a:p>
          <a:p>
            <a:pPr marL="514350" indent="-514350">
              <a:buAutoNum type="arabicPeriod"/>
            </a:pPr>
            <a:r>
              <a:rPr lang="en-US" sz="3200" b="1" dirty="0">
                <a:latin typeface="Arial Narrow" panose="020B0606020202030204" pitchFamily="34" charset="0"/>
              </a:rPr>
              <a:t>Ask “why” before signing up</a:t>
            </a:r>
          </a:p>
          <a:p>
            <a:pPr marL="514350" indent="-514350">
              <a:buAutoNum type="arabicPeriod"/>
            </a:pPr>
            <a:endParaRPr lang="en-US" sz="800" b="1" dirty="0">
              <a:latin typeface="Arial Narrow" panose="020B0606020202030204" pitchFamily="34" charset="0"/>
            </a:endParaRPr>
          </a:p>
          <a:p>
            <a:pPr marL="514350" indent="-514350">
              <a:buAutoNum type="arabicPeriod"/>
            </a:pPr>
            <a:r>
              <a:rPr lang="en-US" sz="3200" b="1" dirty="0">
                <a:latin typeface="Arial Narrow" panose="020B0606020202030204" pitchFamily="34" charset="0"/>
              </a:rPr>
              <a:t>If needed, get rid of it! (Matt. 5:29-30)</a:t>
            </a:r>
          </a:p>
        </p:txBody>
      </p:sp>
    </p:spTree>
    <p:extLst>
      <p:ext uri="{BB962C8B-B14F-4D97-AF65-F5344CB8AC3E}">
        <p14:creationId xmlns:p14="http://schemas.microsoft.com/office/powerpoint/2010/main" val="331265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3D9BF3-1054-0BDD-7E78-A8C7C9EF858E}"/>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5" name="TextBox 4">
            <a:extLst>
              <a:ext uri="{FF2B5EF4-FFF2-40B4-BE49-F238E27FC236}">
                <a16:creationId xmlns:a16="http://schemas.microsoft.com/office/drawing/2014/main" id="{4D6BD649-AFDE-D938-D5F7-29EF3BDC64C5}"/>
              </a:ext>
            </a:extLst>
          </p:cNvPr>
          <p:cNvSpPr txBox="1"/>
          <p:nvPr/>
        </p:nvSpPr>
        <p:spPr>
          <a:xfrm>
            <a:off x="336883" y="401771"/>
            <a:ext cx="8434138" cy="6875408"/>
          </a:xfrm>
          <a:prstGeom prst="rect">
            <a:avLst/>
          </a:prstGeom>
          <a:noFill/>
        </p:spPr>
        <p:txBody>
          <a:bodyPr wrap="square">
            <a:spAutoFit/>
          </a:bodyPr>
          <a:lstStyle/>
          <a:p>
            <a:pPr algn="ctr">
              <a:lnSpc>
                <a:spcPct val="107000"/>
              </a:lnSpc>
              <a:spcAft>
                <a:spcPts val="800"/>
              </a:spcAft>
            </a:pPr>
            <a:r>
              <a:rPr lang="en-US" sz="3000" b="1" dirty="0">
                <a:solidFill>
                  <a:srgbClr val="393939"/>
                </a:solidFill>
                <a:latin typeface="Arial Narrow" panose="020B0606020202030204" pitchFamily="34" charset="0"/>
                <a:ea typeface="Calibri" panose="020F0502020204030204" pitchFamily="34" charset="0"/>
                <a:cs typeface="Calibri" panose="020F0502020204030204" pitchFamily="34" charset="0"/>
              </a:rPr>
              <a:t>Ephesians 5:1-5</a:t>
            </a:r>
          </a:p>
          <a:p>
            <a:pPr algn="ctr">
              <a:lnSpc>
                <a:spcPct val="107000"/>
              </a:lnSpc>
              <a:spcAft>
                <a:spcPts val="800"/>
              </a:spcAft>
            </a:pPr>
            <a:r>
              <a:rPr lang="en-US" sz="3000" baseline="30000" dirty="0">
                <a:solidFill>
                  <a:srgbClr val="393939"/>
                </a:solidFill>
                <a:latin typeface="Arial Narrow" panose="020B0606020202030204" pitchFamily="34" charset="0"/>
                <a:ea typeface="Calibri" panose="020F0502020204030204" pitchFamily="34" charset="0"/>
                <a:cs typeface="Calibri" panose="020F0502020204030204" pitchFamily="34" charset="0"/>
              </a:rPr>
              <a:t>1</a:t>
            </a:r>
            <a:r>
              <a:rPr lang="en-US" sz="3000" dirty="0">
                <a:solidFill>
                  <a:srgbClr val="393939"/>
                </a:solidFill>
                <a:latin typeface="Arial Narrow" panose="020B0606020202030204" pitchFamily="34" charset="0"/>
                <a:ea typeface="Calibri" panose="020F0502020204030204" pitchFamily="34" charset="0"/>
                <a:cs typeface="Calibri" panose="020F0502020204030204" pitchFamily="34" charset="0"/>
              </a:rPr>
              <a:t> Therefore be imitators of God, as beloved children. </a:t>
            </a:r>
            <a:r>
              <a:rPr lang="en-US" sz="3000" baseline="30000" dirty="0">
                <a:solidFill>
                  <a:srgbClr val="393939"/>
                </a:solidFill>
                <a:latin typeface="Arial Narrow" panose="020B0606020202030204" pitchFamily="34" charset="0"/>
                <a:ea typeface="Calibri" panose="020F0502020204030204" pitchFamily="34" charset="0"/>
                <a:cs typeface="Calibri" panose="020F0502020204030204" pitchFamily="34" charset="0"/>
              </a:rPr>
              <a:t>2</a:t>
            </a:r>
            <a:r>
              <a:rPr lang="en-US" sz="3000" dirty="0">
                <a:solidFill>
                  <a:srgbClr val="393939"/>
                </a:solidFill>
                <a:latin typeface="Arial Narrow" panose="020B0606020202030204" pitchFamily="34" charset="0"/>
                <a:ea typeface="Calibri" panose="020F0502020204030204" pitchFamily="34" charset="0"/>
                <a:cs typeface="Calibri" panose="020F0502020204030204" pitchFamily="34" charset="0"/>
              </a:rPr>
              <a:t> And walk in love, as Christ loved us and gave himself up for us, a fragrant offering and sacrifice to God. </a:t>
            </a:r>
            <a:r>
              <a:rPr lang="en-US" sz="3000" baseline="30000" dirty="0">
                <a:solidFill>
                  <a:srgbClr val="393939"/>
                </a:solidFill>
                <a:latin typeface="Arial Narrow" panose="020B0606020202030204" pitchFamily="34" charset="0"/>
                <a:ea typeface="Calibri" panose="020F0502020204030204" pitchFamily="34" charset="0"/>
                <a:cs typeface="Calibri" panose="020F0502020204030204" pitchFamily="34" charset="0"/>
              </a:rPr>
              <a:t>3</a:t>
            </a:r>
            <a:r>
              <a:rPr lang="en-US" sz="3000" dirty="0">
                <a:solidFill>
                  <a:srgbClr val="393939"/>
                </a:solidFill>
                <a:latin typeface="Arial Narrow" panose="020B0606020202030204" pitchFamily="34" charset="0"/>
                <a:ea typeface="Calibri" panose="020F0502020204030204" pitchFamily="34" charset="0"/>
                <a:cs typeface="Calibri" panose="020F0502020204030204" pitchFamily="34" charset="0"/>
              </a:rPr>
              <a:t> But sexual immorality and all impurity or covetousness must not even be named among you, as is proper among saints. </a:t>
            </a:r>
            <a:r>
              <a:rPr lang="en-US" sz="3000" baseline="30000" dirty="0">
                <a:solidFill>
                  <a:srgbClr val="393939"/>
                </a:solidFill>
                <a:latin typeface="Arial Narrow" panose="020B0606020202030204" pitchFamily="34" charset="0"/>
                <a:ea typeface="Calibri" panose="020F0502020204030204" pitchFamily="34" charset="0"/>
                <a:cs typeface="Calibri" panose="020F0502020204030204" pitchFamily="34" charset="0"/>
              </a:rPr>
              <a:t>4</a:t>
            </a:r>
            <a:r>
              <a:rPr lang="en-US" sz="3000" dirty="0">
                <a:solidFill>
                  <a:srgbClr val="393939"/>
                </a:solidFill>
                <a:latin typeface="Arial Narrow" panose="020B0606020202030204" pitchFamily="34" charset="0"/>
                <a:ea typeface="Calibri" panose="020F0502020204030204" pitchFamily="34" charset="0"/>
                <a:cs typeface="Calibri" panose="020F0502020204030204" pitchFamily="34" charset="0"/>
              </a:rPr>
              <a:t> Let there be no filthiness nor foolish talk nor crude joking, which are out of place, but instead let there be thanksgiving. </a:t>
            </a:r>
            <a:r>
              <a:rPr lang="en-US" sz="3000" baseline="30000" dirty="0">
                <a:solidFill>
                  <a:srgbClr val="393939"/>
                </a:solidFill>
                <a:latin typeface="Arial Narrow" panose="020B0606020202030204" pitchFamily="34" charset="0"/>
                <a:ea typeface="Calibri" panose="020F0502020204030204" pitchFamily="34" charset="0"/>
                <a:cs typeface="Calibri" panose="020F0502020204030204" pitchFamily="34" charset="0"/>
              </a:rPr>
              <a:t>5</a:t>
            </a:r>
            <a:r>
              <a:rPr lang="en-US" sz="3000" dirty="0">
                <a:solidFill>
                  <a:srgbClr val="393939"/>
                </a:solidFill>
                <a:latin typeface="Arial Narrow" panose="020B0606020202030204" pitchFamily="34" charset="0"/>
                <a:ea typeface="Calibri" panose="020F0502020204030204" pitchFamily="34" charset="0"/>
                <a:cs typeface="Calibri" panose="020F0502020204030204" pitchFamily="34" charset="0"/>
              </a:rPr>
              <a:t> For you may be sure of this, that everyone who is sexually immoral or impure, or who is covetous (that is, an idolater), has no inheritance in the kingdom of Christ and God. </a:t>
            </a:r>
          </a:p>
          <a:p>
            <a:pPr marL="0" marR="0">
              <a:lnSpc>
                <a:spcPct val="107000"/>
              </a:lnSpc>
              <a:spcBef>
                <a:spcPts val="0"/>
              </a:spcBef>
              <a:spcAft>
                <a:spcPts val="800"/>
              </a:spcAft>
            </a:pPr>
            <a:endParaRPr lang="en-US" sz="36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942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3D9BF3-1054-0BDD-7E78-A8C7C9EF858E}"/>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5" name="TextBox 4">
            <a:extLst>
              <a:ext uri="{FF2B5EF4-FFF2-40B4-BE49-F238E27FC236}">
                <a16:creationId xmlns:a16="http://schemas.microsoft.com/office/drawing/2014/main" id="{4D6BD649-AFDE-D938-D5F7-29EF3BDC64C5}"/>
              </a:ext>
            </a:extLst>
          </p:cNvPr>
          <p:cNvSpPr txBox="1"/>
          <p:nvPr/>
        </p:nvSpPr>
        <p:spPr>
          <a:xfrm>
            <a:off x="336883" y="401771"/>
            <a:ext cx="8434138" cy="4883068"/>
          </a:xfrm>
          <a:prstGeom prst="rect">
            <a:avLst/>
          </a:prstGeom>
          <a:noFill/>
        </p:spPr>
        <p:txBody>
          <a:bodyPr wrap="square">
            <a:spAutoFit/>
          </a:bodyPr>
          <a:lstStyle/>
          <a:p>
            <a:pPr>
              <a:lnSpc>
                <a:spcPct val="107000"/>
              </a:lnSpc>
              <a:spcAft>
                <a:spcPts val="800"/>
              </a:spcAft>
            </a:pPr>
            <a:r>
              <a:rPr lang="en-US" sz="3200" b="1" dirty="0">
                <a:solidFill>
                  <a:srgbClr val="393939"/>
                </a:solidFill>
                <a:latin typeface="Arial Narrow" panose="020B0606020202030204" pitchFamily="34" charset="0"/>
                <a:ea typeface="Calibri" panose="020F0502020204030204" pitchFamily="34" charset="0"/>
                <a:cs typeface="Calibri" panose="020F0502020204030204" pitchFamily="34" charset="0"/>
              </a:rPr>
              <a:t>Social Media Guidelines</a:t>
            </a:r>
            <a:endParaRPr lang="en-US" sz="4000" dirty="0">
              <a:latin typeface="Arial Narrow" panose="020B0606020202030204" pitchFamily="34" charset="0"/>
              <a:ea typeface="Calibri" panose="020F0502020204030204" pitchFamily="34" charset="0"/>
              <a:cs typeface="Times New Roman" panose="02020603050405020304" pitchFamily="18" charset="0"/>
            </a:endParaRPr>
          </a:p>
          <a:p>
            <a:pPr marL="514350" indent="-514350">
              <a:lnSpc>
                <a:spcPct val="107000"/>
              </a:lnSpc>
              <a:spcAft>
                <a:spcPts val="800"/>
              </a:spcAft>
              <a:buFont typeface="+mj-lt"/>
              <a:buAutoNum type="arabicPeriod"/>
            </a:pPr>
            <a:r>
              <a:rPr lang="en-US" sz="3200" b="1"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Imitate God, not the rest of social media (v. 1)</a:t>
            </a:r>
          </a:p>
          <a:p>
            <a:pPr marL="914400" lvl="1" indent="-457200">
              <a:lnSpc>
                <a:spcPct val="107000"/>
              </a:lnSpc>
              <a:spcAft>
                <a:spcPts val="800"/>
              </a:spcAft>
              <a:buFontTx/>
              <a:buChar char="-"/>
            </a:pPr>
            <a:r>
              <a:rPr lang="en-US" sz="3200"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1 Pet. 1:14-16; 1 Jn. 2:6</a:t>
            </a:r>
          </a:p>
          <a:p>
            <a:pPr marL="914400" lvl="1" indent="-457200">
              <a:lnSpc>
                <a:spcPct val="107000"/>
              </a:lnSpc>
              <a:spcAft>
                <a:spcPts val="800"/>
              </a:spcAft>
              <a:buFontTx/>
              <a:buChar char="-"/>
            </a:pPr>
            <a:r>
              <a:rPr lang="en-US" sz="3200"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We represent God to the world</a:t>
            </a:r>
            <a:endParaRPr lang="en-US" sz="800" dirty="0">
              <a:solidFill>
                <a:srgbClr val="393939"/>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lnSpc>
                <a:spcPct val="107000"/>
              </a:lnSpc>
              <a:spcAft>
                <a:spcPts val="800"/>
              </a:spcAft>
              <a:buFont typeface="+mj-lt"/>
              <a:buAutoNum type="arabicPeriod"/>
            </a:pPr>
            <a:r>
              <a:rPr lang="en-US" sz="3200" b="1"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Walk in love as Christ loved (v. 2)</a:t>
            </a:r>
          </a:p>
          <a:p>
            <a:pPr marL="914400" lvl="1" indent="-457200">
              <a:lnSpc>
                <a:spcPct val="107000"/>
              </a:lnSpc>
              <a:spcAft>
                <a:spcPts val="800"/>
              </a:spcAft>
              <a:buFontTx/>
              <a:buChar char="-"/>
            </a:pPr>
            <a:r>
              <a:rPr lang="en-US" sz="3200"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John 13:34-35</a:t>
            </a:r>
          </a:p>
          <a:p>
            <a:pPr marL="914400" lvl="1" indent="-457200">
              <a:lnSpc>
                <a:spcPct val="107000"/>
              </a:lnSpc>
              <a:spcAft>
                <a:spcPts val="800"/>
              </a:spcAft>
              <a:buFontTx/>
              <a:buChar char="-"/>
            </a:pPr>
            <a:r>
              <a:rPr lang="en-US" sz="3200"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With all the negativity, social media is an opportunity to stand out (Matt. 5:16)</a:t>
            </a:r>
            <a:endParaRPr lang="en-US" sz="3200" b="1" dirty="0">
              <a:solidFill>
                <a:srgbClr val="393939"/>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406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3D9BF3-1054-0BDD-7E78-A8C7C9EF858E}"/>
              </a:ext>
            </a:extLst>
          </p:cNvPr>
          <p:cNvPicPr>
            <a:picLocks noChangeAspect="1"/>
          </p:cNvPicPr>
          <p:nvPr/>
        </p:nvPicPr>
        <p:blipFill rotWithShape="1">
          <a:blip r:embed="rId2">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
        <p:nvSpPr>
          <p:cNvPr id="5" name="TextBox 4">
            <a:extLst>
              <a:ext uri="{FF2B5EF4-FFF2-40B4-BE49-F238E27FC236}">
                <a16:creationId xmlns:a16="http://schemas.microsoft.com/office/drawing/2014/main" id="{4D6BD649-AFDE-D938-D5F7-29EF3BDC64C5}"/>
              </a:ext>
            </a:extLst>
          </p:cNvPr>
          <p:cNvSpPr txBox="1"/>
          <p:nvPr/>
        </p:nvSpPr>
        <p:spPr>
          <a:xfrm>
            <a:off x="336883" y="401771"/>
            <a:ext cx="8434138" cy="5780365"/>
          </a:xfrm>
          <a:prstGeom prst="rect">
            <a:avLst/>
          </a:prstGeom>
          <a:noFill/>
        </p:spPr>
        <p:txBody>
          <a:bodyPr wrap="square">
            <a:spAutoFit/>
          </a:bodyPr>
          <a:lstStyle/>
          <a:p>
            <a:pPr>
              <a:lnSpc>
                <a:spcPct val="107000"/>
              </a:lnSpc>
              <a:spcAft>
                <a:spcPts val="800"/>
              </a:spcAft>
            </a:pPr>
            <a:r>
              <a:rPr lang="en-US" sz="3200" b="1" dirty="0">
                <a:solidFill>
                  <a:srgbClr val="393939"/>
                </a:solidFill>
                <a:latin typeface="Arial Narrow" panose="020B0606020202030204" pitchFamily="34" charset="0"/>
                <a:ea typeface="Calibri" panose="020F0502020204030204" pitchFamily="34" charset="0"/>
                <a:cs typeface="Calibri" panose="020F0502020204030204" pitchFamily="34" charset="0"/>
              </a:rPr>
              <a:t>Social Media Guidelines</a:t>
            </a:r>
            <a:endParaRPr lang="en-US" sz="40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b="1"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3.   Don’t participate in sin (v. 3-5)	</a:t>
            </a:r>
          </a:p>
          <a:p>
            <a:pPr marL="914400" lvl="1" indent="-457200">
              <a:lnSpc>
                <a:spcPct val="107000"/>
              </a:lnSpc>
              <a:spcAft>
                <a:spcPts val="800"/>
              </a:spcAft>
              <a:buFontTx/>
              <a:buChar char="-"/>
            </a:pPr>
            <a:r>
              <a:rPr lang="en-US" sz="3200"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Ask, “is my post a Gal. 5:22 post?”</a:t>
            </a:r>
          </a:p>
          <a:p>
            <a:pPr marL="914400" lvl="1" indent="-457200">
              <a:lnSpc>
                <a:spcPct val="107000"/>
              </a:lnSpc>
              <a:spcAft>
                <a:spcPts val="800"/>
              </a:spcAft>
              <a:buFontTx/>
              <a:buChar char="-"/>
            </a:pPr>
            <a:r>
              <a:rPr lang="en-US" sz="3200"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Are we promoting sin through what we “like” and “love”?</a:t>
            </a:r>
          </a:p>
          <a:p>
            <a:pPr marL="514350" indent="-514350">
              <a:lnSpc>
                <a:spcPct val="107000"/>
              </a:lnSpc>
              <a:spcAft>
                <a:spcPts val="800"/>
              </a:spcAft>
              <a:buAutoNum type="arabicPeriod" startAt="4"/>
            </a:pPr>
            <a:r>
              <a:rPr lang="en-US" sz="3200" b="1"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Be positive! (v. 4b)</a:t>
            </a:r>
          </a:p>
          <a:p>
            <a:pPr marL="914400" lvl="1" indent="-457200">
              <a:lnSpc>
                <a:spcPct val="107000"/>
              </a:lnSpc>
              <a:spcAft>
                <a:spcPts val="800"/>
              </a:spcAft>
              <a:buFontTx/>
              <a:buChar char="-"/>
            </a:pPr>
            <a:r>
              <a:rPr lang="en-US" sz="2800"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Eph. 5:8</a:t>
            </a:r>
          </a:p>
          <a:p>
            <a:pPr marL="914400" lvl="1" indent="-457200">
              <a:lnSpc>
                <a:spcPct val="107000"/>
              </a:lnSpc>
              <a:spcAft>
                <a:spcPts val="800"/>
              </a:spcAft>
              <a:buFontTx/>
              <a:buChar char="-"/>
            </a:pPr>
            <a:r>
              <a:rPr lang="en-US" sz="2800"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Be an encourager</a:t>
            </a:r>
          </a:p>
          <a:p>
            <a:pPr marL="914400" lvl="1" indent="-457200">
              <a:lnSpc>
                <a:spcPct val="107000"/>
              </a:lnSpc>
              <a:spcAft>
                <a:spcPts val="800"/>
              </a:spcAft>
              <a:buFontTx/>
              <a:buChar char="-"/>
            </a:pPr>
            <a:r>
              <a:rPr lang="en-US" sz="2800" dirty="0">
                <a:solidFill>
                  <a:srgbClr val="393939"/>
                </a:solidFill>
                <a:latin typeface="Arial Narrow" panose="020B0606020202030204" pitchFamily="34" charset="0"/>
                <a:ea typeface="Calibri" panose="020F0502020204030204" pitchFamily="34" charset="0"/>
                <a:cs typeface="Times New Roman" panose="02020603050405020304" pitchFamily="18" charset="0"/>
              </a:rPr>
              <a:t>Express thanks for who we are in Christ and praise Him for His provisions.</a:t>
            </a:r>
            <a:endParaRPr lang="en-US" sz="2800" dirty="0">
              <a:solidFill>
                <a:srgbClr val="393939"/>
              </a:solidFill>
              <a:latin typeface="Arial Narrow" panose="020B0606020202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9379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371</Words>
  <Application>Microsoft Office PowerPoint</Application>
  <PresentationFormat>On-screen Show (4:3)</PresentationFormat>
  <Paragraphs>49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10</cp:revision>
  <dcterms:created xsi:type="dcterms:W3CDTF">2022-06-20T13:01:01Z</dcterms:created>
  <dcterms:modified xsi:type="dcterms:W3CDTF">2022-06-26T12:57:52Z</dcterms:modified>
</cp:coreProperties>
</file>