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  <p:sldMasterId id="2147483756" r:id="rId2"/>
  </p:sldMasterIdLst>
  <p:sldIdLst>
    <p:sldId id="260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elawik Light" panose="020B0502040204020203" pitchFamily="34" charset="0"/>
      <p:regular r:id="rId15"/>
    </p:embeddedFont>
    <p:embeddedFont>
      <p:font typeface="Selawik Semibold" panose="020B0702040204020203" pitchFamily="34" charset="0"/>
      <p:bold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2D9"/>
    <a:srgbClr val="336699"/>
    <a:srgbClr val="C9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4342E-026C-48CB-8412-67CF84D2C358}" v="18" dt="2022-06-18T08:27:24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cDaniel" userId="f79fad0f177b4218" providerId="LiveId" clId="{2304342E-026C-48CB-8412-67CF84D2C358}"/>
    <pc:docChg chg="undo custSel addSld modSld sldOrd modMainMaster">
      <pc:chgData name="Ken McDaniel" userId="f79fad0f177b4218" providerId="LiveId" clId="{2304342E-026C-48CB-8412-67CF84D2C358}" dt="2022-06-18T08:27:24.683" v="364"/>
      <pc:docMkLst>
        <pc:docMk/>
      </pc:docMkLst>
      <pc:sldChg chg="addSp delSp modSp mod modTransition setBg setClrOvrMap delDesignElem">
        <pc:chgData name="Ken McDaniel" userId="f79fad0f177b4218" providerId="LiveId" clId="{2304342E-026C-48CB-8412-67CF84D2C358}" dt="2022-06-18T08:27:24.683" v="364"/>
        <pc:sldMkLst>
          <pc:docMk/>
          <pc:sldMk cId="4014775971" sldId="256"/>
        </pc:sldMkLst>
        <pc:spChg chg="mod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2" creationId="{1640F408-E55A-0F43-FC4B-280FF858DFDD}"/>
          </ac:spMkLst>
        </pc:spChg>
        <pc:spChg chg="add del">
          <ac:chgData name="Ken McDaniel" userId="f79fad0f177b4218" providerId="LiveId" clId="{2304342E-026C-48CB-8412-67CF84D2C358}" dt="2022-06-17T14:36:40.384" v="9"/>
          <ac:spMkLst>
            <pc:docMk/>
            <pc:sldMk cId="4014775971" sldId="256"/>
            <ac:spMk id="7" creationId="{8DB81958-FE92-4F4B-A9B7-C8A3AD1488BF}"/>
          </ac:spMkLst>
        </pc:spChg>
        <pc:spChg chg="add del">
          <ac:chgData name="Ken McDaniel" userId="f79fad0f177b4218" providerId="LiveId" clId="{2304342E-026C-48CB-8412-67CF84D2C358}" dt="2022-06-17T14:36:40.384" v="9"/>
          <ac:spMkLst>
            <pc:docMk/>
            <pc:sldMk cId="4014775971" sldId="256"/>
            <ac:spMk id="9" creationId="{71DF519F-C7B0-4AF9-9FE0-25927C2EB7E0}"/>
          </ac:spMkLst>
        </pc:spChg>
        <pc:spChg chg="add del">
          <ac:chgData name="Ken McDaniel" userId="f79fad0f177b4218" providerId="LiveId" clId="{2304342E-026C-48CB-8412-67CF84D2C358}" dt="2022-06-17T14:36:17.542" v="3" actId="26606"/>
          <ac:spMkLst>
            <pc:docMk/>
            <pc:sldMk cId="4014775971" sldId="256"/>
            <ac:spMk id="10" creationId="{8DB81958-FE92-4F4B-A9B7-C8A3AD1488BF}"/>
          </ac:spMkLst>
        </pc:spChg>
        <pc:spChg chg="add del">
          <ac:chgData name="Ken McDaniel" userId="f79fad0f177b4218" providerId="LiveId" clId="{2304342E-026C-48CB-8412-67CF84D2C358}" dt="2022-06-17T14:36:40.384" v="9"/>
          <ac:spMkLst>
            <pc:docMk/>
            <pc:sldMk cId="4014775971" sldId="256"/>
            <ac:spMk id="11" creationId="{567D3C1C-84C5-42A2-91B4-9D9417B7AD4E}"/>
          </ac:spMkLst>
        </pc:spChg>
        <pc:spChg chg="add del">
          <ac:chgData name="Ken McDaniel" userId="f79fad0f177b4218" providerId="LiveId" clId="{2304342E-026C-48CB-8412-67CF84D2C358}" dt="2022-06-17T14:36:40.384" v="9"/>
          <ac:spMkLst>
            <pc:docMk/>
            <pc:sldMk cId="4014775971" sldId="256"/>
            <ac:spMk id="13" creationId="{008F2453-4CA5-49C8-88E7-C3AD8DB00EC7}"/>
          </ac:spMkLst>
        </pc:spChg>
        <pc:spChg chg="add del">
          <ac:chgData name="Ken McDaniel" userId="f79fad0f177b4218" providerId="LiveId" clId="{2304342E-026C-48CB-8412-67CF84D2C358}" dt="2022-06-17T14:36:17.542" v="3" actId="26606"/>
          <ac:spMkLst>
            <pc:docMk/>
            <pc:sldMk cId="4014775971" sldId="256"/>
            <ac:spMk id="14" creationId="{71DF519F-C7B0-4AF9-9FE0-25927C2EB7E0}"/>
          </ac:spMkLst>
        </pc:spChg>
        <pc:spChg chg="add del">
          <ac:chgData name="Ken McDaniel" userId="f79fad0f177b4218" providerId="LiveId" clId="{2304342E-026C-48CB-8412-67CF84D2C358}" dt="2022-06-17T14:36:40.384" v="9"/>
          <ac:spMkLst>
            <pc:docMk/>
            <pc:sldMk cId="4014775971" sldId="256"/>
            <ac:spMk id="15" creationId="{006DA191-3633-4169-8E7F-64268FAB8664}"/>
          </ac:spMkLst>
        </pc:spChg>
        <pc:spChg chg="add del">
          <ac:chgData name="Ken McDaniel" userId="f79fad0f177b4218" providerId="LiveId" clId="{2304342E-026C-48CB-8412-67CF84D2C358}" dt="2022-06-17T14:36:17.542" v="3" actId="26606"/>
          <ac:spMkLst>
            <pc:docMk/>
            <pc:sldMk cId="4014775971" sldId="256"/>
            <ac:spMk id="16" creationId="{567D3C1C-84C5-42A2-91B4-9D9417B7AD4E}"/>
          </ac:spMkLst>
        </pc:spChg>
        <pc:spChg chg="add del">
          <ac:chgData name="Ken McDaniel" userId="f79fad0f177b4218" providerId="LiveId" clId="{2304342E-026C-48CB-8412-67CF84D2C358}" dt="2022-06-17T14:36:40.384" v="9"/>
          <ac:spMkLst>
            <pc:docMk/>
            <pc:sldMk cId="4014775971" sldId="256"/>
            <ac:spMk id="17" creationId="{C5831A11-7F55-44E1-8F9D-FC2676186274}"/>
          </ac:spMkLst>
        </pc:spChg>
        <pc:spChg chg="add del">
          <ac:chgData name="Ken McDaniel" userId="f79fad0f177b4218" providerId="LiveId" clId="{2304342E-026C-48CB-8412-67CF84D2C358}" dt="2022-06-17T14:36:17.542" v="3" actId="26606"/>
          <ac:spMkLst>
            <pc:docMk/>
            <pc:sldMk cId="4014775971" sldId="256"/>
            <ac:spMk id="18" creationId="{008F2453-4CA5-49C8-88E7-C3AD8DB00EC7}"/>
          </ac:spMkLst>
        </pc:spChg>
        <pc:spChg chg="add del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19" creationId="{8F383800-5CEA-471E-91C6-604E9C8F9D6B}"/>
          </ac:spMkLst>
        </pc:spChg>
        <pc:spChg chg="add del">
          <ac:chgData name="Ken McDaniel" userId="f79fad0f177b4218" providerId="LiveId" clId="{2304342E-026C-48CB-8412-67CF84D2C358}" dt="2022-06-17T14:36:17.542" v="3" actId="26606"/>
          <ac:spMkLst>
            <pc:docMk/>
            <pc:sldMk cId="4014775971" sldId="256"/>
            <ac:spMk id="20" creationId="{006DA191-3633-4169-8E7F-64268FAB8664}"/>
          </ac:spMkLst>
        </pc:spChg>
        <pc:spChg chg="add del">
          <ac:chgData name="Ken McDaniel" userId="f79fad0f177b4218" providerId="LiveId" clId="{2304342E-026C-48CB-8412-67CF84D2C358}" dt="2022-06-17T14:36:17.542" v="3" actId="26606"/>
          <ac:spMkLst>
            <pc:docMk/>
            <pc:sldMk cId="4014775971" sldId="256"/>
            <ac:spMk id="22" creationId="{C5831A11-7F55-44E1-8F9D-FC2676186274}"/>
          </ac:spMkLst>
        </pc:spChg>
        <pc:spChg chg="add del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23" creationId="{FE41C29D-0817-42AE-A275-5552F69260E9}"/>
          </ac:spMkLst>
        </pc:spChg>
        <pc:spChg chg="add del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24" creationId="{21AFE179-2F71-4019-9BED-8E72C0C07EC8}"/>
          </ac:spMkLst>
        </pc:spChg>
        <pc:spChg chg="add del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25" creationId="{333AFE41-7E9F-4E28-8263-5B498AA7C802}"/>
          </ac:spMkLst>
        </pc:spChg>
        <pc:spChg chg="add del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26" creationId="{C553E99F-4FAF-422B-B3EA-84AF1AA08558}"/>
          </ac:spMkLst>
        </pc:spChg>
        <pc:spChg chg="add del">
          <ac:chgData name="Ken McDaniel" userId="f79fad0f177b4218" providerId="LiveId" clId="{2304342E-026C-48CB-8412-67CF84D2C358}" dt="2022-06-17T14:36:39.664" v="8" actId="26606"/>
          <ac:spMkLst>
            <pc:docMk/>
            <pc:sldMk cId="4014775971" sldId="256"/>
            <ac:spMk id="27" creationId="{F214FAEF-3E6C-41BB-9945-719809A6930B}"/>
          </ac:spMkLst>
        </pc:spChg>
        <pc:picChg chg="add del">
          <ac:chgData name="Ken McDaniel" userId="f79fad0f177b4218" providerId="LiveId" clId="{2304342E-026C-48CB-8412-67CF84D2C358}" dt="2022-06-17T14:36:40.384" v="9"/>
          <ac:picMkLst>
            <pc:docMk/>
            <pc:sldMk cId="4014775971" sldId="256"/>
            <ac:picMk id="8" creationId="{1653769E-8AD3-4D28-8E3B-658D573B60C6}"/>
          </ac:picMkLst>
        </pc:picChg>
        <pc:picChg chg="add del">
          <ac:chgData name="Ken McDaniel" userId="f79fad0f177b4218" providerId="LiveId" clId="{2304342E-026C-48CB-8412-67CF84D2C358}" dt="2022-06-17T14:36:17.542" v="3" actId="26606"/>
          <ac:picMkLst>
            <pc:docMk/>
            <pc:sldMk cId="4014775971" sldId="256"/>
            <ac:picMk id="12" creationId="{1653769E-8AD3-4D28-8E3B-658D573B60C6}"/>
          </ac:picMkLst>
        </pc:picChg>
        <pc:picChg chg="add del">
          <ac:chgData name="Ken McDaniel" userId="f79fad0f177b4218" providerId="LiveId" clId="{2304342E-026C-48CB-8412-67CF84D2C358}" dt="2022-06-17T14:36:39.664" v="8" actId="26606"/>
          <ac:picMkLst>
            <pc:docMk/>
            <pc:sldMk cId="4014775971" sldId="256"/>
            <ac:picMk id="21" creationId="{2077B291-934C-486F-A7DD-F7B7568BFA98}"/>
          </ac:picMkLst>
        </pc:picChg>
      </pc:sldChg>
      <pc:sldChg chg="modSp mod modTransition">
        <pc:chgData name="Ken McDaniel" userId="f79fad0f177b4218" providerId="LiveId" clId="{2304342E-026C-48CB-8412-67CF84D2C358}" dt="2022-06-18T08:27:24.683" v="364"/>
        <pc:sldMkLst>
          <pc:docMk/>
          <pc:sldMk cId="3742293923" sldId="257"/>
        </pc:sldMkLst>
        <pc:spChg chg="mod">
          <ac:chgData name="Ken McDaniel" userId="f79fad0f177b4218" providerId="LiveId" clId="{2304342E-026C-48CB-8412-67CF84D2C358}" dt="2022-06-18T05:57:09.040" v="55" actId="20577"/>
          <ac:spMkLst>
            <pc:docMk/>
            <pc:sldMk cId="3742293923" sldId="257"/>
            <ac:spMk id="2" creationId="{BCCB7742-447E-558E-0866-5C833B90DEA2}"/>
          </ac:spMkLst>
        </pc:spChg>
        <pc:spChg chg="mod">
          <ac:chgData name="Ken McDaniel" userId="f79fad0f177b4218" providerId="LiveId" clId="{2304342E-026C-48CB-8412-67CF84D2C358}" dt="2022-06-18T07:06:57.243" v="131" actId="20577"/>
          <ac:spMkLst>
            <pc:docMk/>
            <pc:sldMk cId="3742293923" sldId="257"/>
            <ac:spMk id="9" creationId="{AD3D5EA9-83DC-A11C-4EFD-519E1C160282}"/>
          </ac:spMkLst>
        </pc:spChg>
      </pc:sldChg>
      <pc:sldChg chg="modSp add mod modTransition">
        <pc:chgData name="Ken McDaniel" userId="f79fad0f177b4218" providerId="LiveId" clId="{2304342E-026C-48CB-8412-67CF84D2C358}" dt="2022-06-18T08:27:24.683" v="364"/>
        <pc:sldMkLst>
          <pc:docMk/>
          <pc:sldMk cId="3265527687" sldId="258"/>
        </pc:sldMkLst>
        <pc:spChg chg="mod">
          <ac:chgData name="Ken McDaniel" userId="f79fad0f177b4218" providerId="LiveId" clId="{2304342E-026C-48CB-8412-67CF84D2C358}" dt="2022-06-18T07:35:54.579" v="154" actId="20577"/>
          <ac:spMkLst>
            <pc:docMk/>
            <pc:sldMk cId="3265527687" sldId="258"/>
            <ac:spMk id="2" creationId="{BCCB7742-447E-558E-0866-5C833B90DEA2}"/>
          </ac:spMkLst>
        </pc:spChg>
        <pc:spChg chg="mod">
          <ac:chgData name="Ken McDaniel" userId="f79fad0f177b4218" providerId="LiveId" clId="{2304342E-026C-48CB-8412-67CF84D2C358}" dt="2022-06-18T07:38:27.411" v="264" actId="20577"/>
          <ac:spMkLst>
            <pc:docMk/>
            <pc:sldMk cId="3265527687" sldId="258"/>
            <ac:spMk id="9" creationId="{AD3D5EA9-83DC-A11C-4EFD-519E1C160282}"/>
          </ac:spMkLst>
        </pc:spChg>
      </pc:sldChg>
      <pc:sldChg chg="modSp add mod modTransition">
        <pc:chgData name="Ken McDaniel" userId="f79fad0f177b4218" providerId="LiveId" clId="{2304342E-026C-48CB-8412-67CF84D2C358}" dt="2022-06-18T08:27:24.683" v="364"/>
        <pc:sldMkLst>
          <pc:docMk/>
          <pc:sldMk cId="3945055643" sldId="259"/>
        </pc:sldMkLst>
        <pc:spChg chg="mod">
          <ac:chgData name="Ken McDaniel" userId="f79fad0f177b4218" providerId="LiveId" clId="{2304342E-026C-48CB-8412-67CF84D2C358}" dt="2022-06-18T07:49:14.350" v="281" actId="20577"/>
          <ac:spMkLst>
            <pc:docMk/>
            <pc:sldMk cId="3945055643" sldId="259"/>
            <ac:spMk id="2" creationId="{BCCB7742-447E-558E-0866-5C833B90DEA2}"/>
          </ac:spMkLst>
        </pc:spChg>
        <pc:spChg chg="mod">
          <ac:chgData name="Ken McDaniel" userId="f79fad0f177b4218" providerId="LiveId" clId="{2304342E-026C-48CB-8412-67CF84D2C358}" dt="2022-06-18T08:24:42.414" v="351" actId="20577"/>
          <ac:spMkLst>
            <pc:docMk/>
            <pc:sldMk cId="3945055643" sldId="259"/>
            <ac:spMk id="9" creationId="{AD3D5EA9-83DC-A11C-4EFD-519E1C160282}"/>
          </ac:spMkLst>
        </pc:spChg>
      </pc:sldChg>
      <pc:sldChg chg="add ord modTransition">
        <pc:chgData name="Ken McDaniel" userId="f79fad0f177b4218" providerId="LiveId" clId="{2304342E-026C-48CB-8412-67CF84D2C358}" dt="2022-06-18T08:27:24.683" v="364"/>
        <pc:sldMkLst>
          <pc:docMk/>
          <pc:sldMk cId="477415156" sldId="260"/>
        </pc:sldMkLst>
      </pc:sldChg>
      <pc:sldChg chg="new modTransition setBg">
        <pc:chgData name="Ken McDaniel" userId="f79fad0f177b4218" providerId="LiveId" clId="{2304342E-026C-48CB-8412-67CF84D2C358}" dt="2022-06-18T08:27:24.683" v="364"/>
        <pc:sldMkLst>
          <pc:docMk/>
          <pc:sldMk cId="3296984944" sldId="261"/>
        </pc:sldMkLst>
      </pc:sldChg>
      <pc:sldMasterChg chg="modTransition modSldLayout">
        <pc:chgData name="Ken McDaniel" userId="f79fad0f177b4218" providerId="LiveId" clId="{2304342E-026C-48CB-8412-67CF84D2C358}" dt="2022-06-18T08:27:24.683" v="364"/>
        <pc:sldMasterMkLst>
          <pc:docMk/>
          <pc:sldMasterMk cId="1927854397" sldId="2147483738"/>
        </pc:sldMasterMkLst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2700201813" sldId="2147483739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2678963629" sldId="2147483740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2368255256" sldId="2147483741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308787870" sldId="2147483742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3781805531" sldId="2147483743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3560709714" sldId="2147483744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3916281706" sldId="2147483745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2640991844" sldId="2147483746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4235851163" sldId="2147483747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1754941134" sldId="2147483748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3270477776" sldId="2147483749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4189966527" sldId="2147483750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3995411439" sldId="2147483751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1590108602" sldId="2147483752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2616865195" sldId="2147483753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727592887" sldId="2147483754"/>
          </pc:sldLayoutMkLst>
        </pc:sldLayoutChg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1927854397" sldId="2147483738"/>
            <pc:sldLayoutMk cId="1848154502" sldId="2147483755"/>
          </pc:sldLayoutMkLst>
        </pc:sldLayoutChg>
      </pc:sldMasterChg>
      <pc:sldMasterChg chg="modTransition modSldLayout">
        <pc:chgData name="Ken McDaniel" userId="f79fad0f177b4218" providerId="LiveId" clId="{2304342E-026C-48CB-8412-67CF84D2C358}" dt="2022-06-18T08:27:24.683" v="364"/>
        <pc:sldMasterMkLst>
          <pc:docMk/>
          <pc:sldMasterMk cId="643458174" sldId="2147483756"/>
        </pc:sldMasterMkLst>
        <pc:sldLayoutChg chg="modTransition">
          <pc:chgData name="Ken McDaniel" userId="f79fad0f177b4218" providerId="LiveId" clId="{2304342E-026C-48CB-8412-67CF84D2C358}" dt="2022-06-18T08:27:24.683" v="364"/>
          <pc:sldLayoutMkLst>
            <pc:docMk/>
            <pc:sldMasterMk cId="643458174" sldId="2147483756"/>
            <pc:sldLayoutMk cId="269177008" sldId="21474837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96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31F87-D943-4FE3-BF2A-BB98F14FB8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7C0D1-8B73-40EE-B872-FB6E97E7F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7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0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EABF-178F-4619-B7AB-2CFA2ECC362E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15EE-36E6-462D-BA2E-83B3CF9C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54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1F87-D943-4FE3-BF2A-BB98F14FB857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D098E714-70AF-1220-0733-863373CB9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3883" r="10726" b="114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488FA-609C-342E-F119-B985C324FAAF}"/>
              </a:ext>
            </a:extLst>
          </p:cNvPr>
          <p:cNvSpPr txBox="1"/>
          <p:nvPr/>
        </p:nvSpPr>
        <p:spPr>
          <a:xfrm>
            <a:off x="1632155" y="228599"/>
            <a:ext cx="7251192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A4DCFE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Staying Anchored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4DCFE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rgbClr val="A4DCFE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in a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A4DCFE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4DCFE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Shifting Culture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7CFC9-89FB-9AEB-DA93-5C35EAE6175B}"/>
              </a:ext>
            </a:extLst>
          </p:cNvPr>
          <p:cNvSpPr txBox="1"/>
          <p:nvPr/>
        </p:nvSpPr>
        <p:spPr>
          <a:xfrm>
            <a:off x="2153363" y="6044626"/>
            <a:ext cx="672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FD1BF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2022 East End Summer Series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FD1BF"/>
              </a:solidFill>
              <a:effectLst/>
              <a:uLnTx/>
              <a:uFillTx/>
              <a:latin typeface="Selawik Ligh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1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DB81958-FE92-4F4B-A9B7-C8A3AD14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1653769E-8AD3-4D28-8E3B-658D573B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" y="0"/>
            <a:ext cx="9144000" cy="685800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71DF519F-C7B0-4AF9-9FE0-25927C2E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67D3C1C-84C5-42A2-91B4-9D9417B7A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673400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0F408-E55A-0F43-FC4B-280FF858D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81" y="4710483"/>
            <a:ext cx="5908498" cy="1379766"/>
          </a:xfrm>
        </p:spPr>
        <p:txBody>
          <a:bodyPr>
            <a:normAutofit/>
          </a:bodyPr>
          <a:lstStyle/>
          <a:p>
            <a:r>
              <a:rPr lang="en-US" sz="4200"/>
              <a:t>Embracing Change Without Drifting</a:t>
            </a:r>
            <a:endParaRPr lang="en-US" sz="4200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E9A19F1-8161-DFCB-B156-477F57CF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37" y="640078"/>
            <a:ext cx="4258573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008F2453-4CA5-49C8-88E7-C3AD8DB0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557357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006DA191-3633-4169-8E7F-64268FAB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6210130"/>
            <a:ext cx="672606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C5831A11-7F55-44E1-8F9D-FC267618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6210130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/>
            </a:gs>
            <a:gs pos="74000">
              <a:schemeClr val="tx1"/>
            </a:gs>
            <a:gs pos="100000">
              <a:srgbClr val="8BB2D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7742-447E-558E-0866-5C833B90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dirty="0"/>
              <a:t>Change Is Essential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D5EA9-83DC-A11C-4EFD-519E1C16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2466264"/>
            <a:ext cx="464099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John 17:11,14-18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Matthew 5:13-16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Philippians 2:14-15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 Corinthians 9:19-23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601D16-CDAA-29FA-B253-7EDBBCEB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21" y="2769080"/>
            <a:ext cx="3488228" cy="295627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29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/>
            </a:gs>
            <a:gs pos="74000">
              <a:schemeClr val="tx1"/>
            </a:gs>
            <a:gs pos="100000">
              <a:srgbClr val="8BB2D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7742-447E-558E-0866-5C833B90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dirty="0"/>
              <a:t>The Danger of Drifting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D5EA9-83DC-A11C-4EFD-519E1C16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2466264"/>
            <a:ext cx="4640998" cy="439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 Kings 11:1-4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 Kings 17:15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Galatians 2:11-13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Hebrews 2:1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Colossians 2:18-19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 Timothy 1:18-10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James 4:4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601D16-CDAA-29FA-B253-7EDBBCEB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21" y="2769080"/>
            <a:ext cx="3488228" cy="295627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52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/>
            </a:gs>
            <a:gs pos="74000">
              <a:schemeClr val="tx1"/>
            </a:gs>
            <a:gs pos="100000">
              <a:srgbClr val="8BB2D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7742-447E-558E-0866-5C833B90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dirty="0"/>
              <a:t>Staying Anchored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D5EA9-83DC-A11C-4EFD-519E1C16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2466264"/>
            <a:ext cx="4640998" cy="439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 Corinthians 15:33-34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 Kings 11:4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 Chronicles 16:9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 Timothy 1:13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601D16-CDAA-29FA-B253-7EDBBCEB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21" y="2769080"/>
            <a:ext cx="3488228" cy="295627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05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8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567</TotalTime>
  <Words>63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 Light</vt:lpstr>
      <vt:lpstr>Arial</vt:lpstr>
      <vt:lpstr>Selawik Semibold</vt:lpstr>
      <vt:lpstr>Calibri</vt:lpstr>
      <vt:lpstr>Selawik Light</vt:lpstr>
      <vt:lpstr>Trebuchet MS</vt:lpstr>
      <vt:lpstr>Berlin</vt:lpstr>
      <vt:lpstr>1_Office Theme</vt:lpstr>
      <vt:lpstr>PowerPoint Presentation</vt:lpstr>
      <vt:lpstr>Embracing Change Without Drifting</vt:lpstr>
      <vt:lpstr>Change Is Essential</vt:lpstr>
      <vt:lpstr>The Danger of Drifting</vt:lpstr>
      <vt:lpstr>Staying Anchored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Change Without Drifting</dc:title>
  <dc:creator>Ken McDaniel</dc:creator>
  <cp:lastModifiedBy>Ken McDaniel</cp:lastModifiedBy>
  <cp:revision>1</cp:revision>
  <dcterms:created xsi:type="dcterms:W3CDTF">2022-06-17T14:23:45Z</dcterms:created>
  <dcterms:modified xsi:type="dcterms:W3CDTF">2022-06-18T16:59:23Z</dcterms:modified>
</cp:coreProperties>
</file>