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95" d="100"/>
          <a:sy n="95" d="100"/>
        </p:scale>
        <p:origin x="18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DF2830-386E-6086-C9DA-C6ED2336B1A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618BDE-2731-AE59-3206-A3B633A6CCF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EE6EFF-7BB3-FC6A-6BB4-B9776936CAE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E046D-22E5-6E2A-3784-EBF342663B78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9D14E9C-734A-9845-8021-B7AE36B7FD74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947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2FB687-A81A-0C69-D306-D2FFE8BBD56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D8C7600-D4D3-C754-AC49-6ED298BC882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A7E0915-DBE4-4D2A-EA57-65806ADA0A6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0157D-57D4-0595-2B39-823CC1686BEC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E73D6-EEED-1901-3429-0BCA4BFB8777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7BA9C-BB0B-65AD-4401-15145C9F525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FE7E2344-7540-5843-AFA6-0EC51612C57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11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2DFF2-85D0-D0E4-3EEA-559FE262F7A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D6D6326-AB50-B748-BAC2-19BD52C106B9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D65F65-B91C-DA41-14EF-73B7855B25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18359D7-71CD-2F46-20ED-8B6A0ABF061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89A8B-1219-63B2-0876-DD38E534447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09F2DCE-09A5-D54D-9348-1C0F468A2E62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58380F-2EEF-631A-8979-9895AD0F654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CE97AF-405C-3AB1-6A81-577CCED2F3B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A5D64-965E-FD74-DC94-3EFA5BA071C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A5FE930-CAAC-B145-9088-4E5176DE8246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D70E11-F3D6-8D6C-4A34-AC5284490A2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644D8C-F22B-DECB-AFA1-15BDD70BBFB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FE239-AAB6-57D3-438F-57D8F3F65A2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487B8BE-330A-3949-91D3-8F8914BC8768}" type="slidenum">
              <a:t>4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E052EBF-A23E-863E-6CD1-3A9CF7A1675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69A3A0-9945-6057-02F1-5E6C982A1D9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CA475-ECBE-5175-41D2-49A701064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97FF0-597B-59DC-8952-5062AC440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77641-FE61-1A0A-E667-B2C33CA64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E45B0-0C16-C73F-324B-5A1FDA58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35C61-8566-5ED8-DAB5-3E1BFC58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13DBE2-857B-BD40-B36D-50A6A832EE9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9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DB3B7-CA14-1F52-B937-38050213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29EA9-324F-E1FB-5DD9-A7C0D79D8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F2CFD-7A38-124F-26A5-F4D82816A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E174C-6738-A042-790E-44FF5ACD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520D1-BB83-4C7D-0912-21945871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F928E0-D4DB-1745-95B8-5E8EABE594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34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299437-868B-3CF0-6369-DAB62E31F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25DAB-964B-164D-7108-9D5A5DF61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9F08A-C6EB-FDC0-3CC3-8D58C683B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F0F33-0E22-0CC2-5F67-E9A7729A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6FC21-5191-EDBD-A862-D1C7EC35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E7C52E2-7184-D148-B063-3C5D603248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7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0D16F-0BA0-E043-FFA5-C542DC683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CFD14-68B2-D5C2-45B1-639998299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DE459E-5A98-C210-72ED-5D3860D9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664A2-12C0-19FC-523A-6369FCF4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2DBA9-E931-3A66-0B27-C362CF66F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B4611E-FD25-BC4D-AF41-25B43605929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3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249C0-9EEA-8882-BF6D-7D5DF0941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7FFF9-9075-943D-F22D-B90B63678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F9124-89A4-1F1E-7AAE-57F1A768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2EC59-D124-6CDD-8F0B-2456CA90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E213E-EB36-E90A-139C-18399E20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D5AEF2-6D23-ED49-B7DE-D0479A7F29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894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686AC-466A-D57B-FF66-57B834C88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6825-D7A9-A9A1-6BE4-A204E8AB4D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A573C-8491-53A8-E3C3-51B508393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A0A33-5CA3-6045-5757-45BB39E4B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E4F6E4-7EB8-8016-3A83-EC78513A4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3B506-C411-3E0D-5E8A-B9BFAEAC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5E6EC4-2E5E-0F43-8E4F-115C226D311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028B-44F7-EC01-6A06-2DE4444B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0FA4E-2F82-E66C-A29E-98E3D1D7AA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AFF830-1611-59CC-4CFB-D46F05892B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198376-C673-A0CB-A0EF-FA4D3B599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A02DBC-2C1D-070E-1BDC-451A322670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0916BE-B4C2-75EA-450A-BC5B50A07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04A592-D58A-2A3A-A41D-C58EAEF64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92467-2AFA-6479-285A-88487A21E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5E89B-3ECF-804B-ABA5-AAC36BFCB80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45EE9-6EAF-9A98-BA09-FB27870D7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44700B-C3F2-F7C1-3340-CACAFFE3E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6F6792-7A58-1D64-352D-60C63C0AB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78F0B-5BFC-22C4-0CDC-6F0C38F53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2B2F20-174F-524B-9FF0-228F36BD02B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7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EA216-14B9-5A35-1D5A-5B826273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AB4A2-32DB-4289-F7BF-FBC8E68E0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809F3-83ED-AA5E-31B2-58A0D9CB4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E870A4-2CCE-F74D-BDC1-195848EE2A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7518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5163-026D-87F3-C628-CE64713F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81038-C6FA-9DFE-420E-F8F39654B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2287A-15EE-9744-1987-181C0AB3E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DC578-F699-DF14-970A-A8BF4423A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87BB8-BFAC-AB74-B204-CDC3456D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874AA9-290A-C53C-EE5E-41EEAB69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9E89AA-2CA5-404B-91DF-561024B74E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9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521C8-1CFA-1510-2B49-16CCCED71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3DAC9-0991-13CC-95C4-8ED066100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AEDBA1-F029-422E-9798-D43757E88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669E0-44A7-B05A-76AD-A4061F4D5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9F8AD-3625-A453-68D3-C3D27F8C8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1D761-AB34-7114-2D25-BC0BA6AE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897F0D-B5E5-2D46-B65F-A3ED74EDD8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7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703964-362A-A1AE-6E8A-AFEEC6D9E9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DC259-4E11-9C7B-FC60-9947585827C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73068-B09A-AD0F-21B7-058855BD6CB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C8877-8EA3-F6E8-C75C-4EDCE514D2C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F5D1A-9C0B-7E39-4CED-0CD66FDF4B2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1856F717-7F5C-3246-BB28-2D0FBEEB2DF5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71A0D6-1E3D-FCD1-8B87-382A345B2698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-3108959" y="0"/>
            <a:ext cx="13430880" cy="75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BE3F7BB-1C5E-B481-A142-83892B24F3C4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474720" y="-182880"/>
            <a:ext cx="8340120" cy="3447720"/>
          </a:xfrm>
        </p:spPr>
        <p:txBody>
          <a:bodyPr anchor="ctr"/>
          <a:lstStyle/>
          <a:p>
            <a:pPr lvl="0" algn="ctr"/>
            <a:r>
              <a:rPr lang="en-US" sz="9600" dirty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Book Antiqua" panose="02040602050305030304" pitchFamily="18" charset="0"/>
              </a:rPr>
              <a:t>Loyalty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8F8A4-045A-5006-0F23-1AD48BC5C6F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880"/>
            <a:ext cx="10080000" cy="1380599"/>
          </a:xfrm>
          <a:solidFill>
            <a:srgbClr val="000000"/>
          </a:solidFill>
        </p:spPr>
        <p:txBody>
          <a:bodyPr/>
          <a:lstStyle/>
          <a:p>
            <a:pPr lvl="0"/>
            <a:r>
              <a:rPr lang="en-US" b="1" spc="300" dirty="0">
                <a:solidFill>
                  <a:srgbClr val="EEEEEE"/>
                </a:solidFill>
                <a:latin typeface="Book Antiqua" panose="02040602050305030304" pitchFamily="18" charset="0"/>
              </a:rPr>
              <a:t>Loyalty to God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054464-05FE-428F-371E-3C180ECE1BB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489315"/>
          </a:xfrm>
        </p:spPr>
        <p:txBody>
          <a:bodyPr/>
          <a:lstStyle/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Principle: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Luke 14:26-27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Deuteronomy 6:4-5</a:t>
            </a:r>
          </a:p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Action: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Exodus 32:25-28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Deuteronomy 33:8-9</a:t>
            </a:r>
          </a:p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Application: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John 12:42-43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Matthew 15:7-9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7F51B8-E2A4-3FB6-3CCA-BB2CB24380D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/>
          <a:stretch>
            <a:fillRect/>
          </a:stretch>
        </p:blipFill>
        <p:spPr>
          <a:xfrm>
            <a:off x="109800" y="301320"/>
            <a:ext cx="21510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ACABF7A3-FBDA-5358-A123-59BE7A5F61FF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FFBE0067-0043-0CC0-45EA-31A58278B709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0E785-BEBE-C095-8514-0D9F74D383E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880"/>
            <a:ext cx="10080000" cy="1380599"/>
          </a:xfrm>
          <a:solidFill>
            <a:srgbClr val="000000"/>
          </a:solidFill>
        </p:spPr>
        <p:txBody>
          <a:bodyPr/>
          <a:lstStyle/>
          <a:p>
            <a:pPr lvl="0"/>
            <a:r>
              <a:rPr lang="en-US" b="1" spc="300" dirty="0">
                <a:solidFill>
                  <a:srgbClr val="EEEEEE"/>
                </a:solidFill>
              </a:rPr>
              <a:t>       </a:t>
            </a:r>
            <a:r>
              <a:rPr lang="en-US" b="1" spc="300" dirty="0">
                <a:solidFill>
                  <a:srgbClr val="EEEEEE"/>
                </a:solidFill>
                <a:latin typeface="Book Antiqua" panose="02040602050305030304" pitchFamily="18" charset="0"/>
              </a:rPr>
              <a:t>Loyalty to One Another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857CB-3DD1-147F-20EC-7E96C89F7AD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9071640" cy="5271839"/>
          </a:xfrm>
        </p:spPr>
        <p:txBody>
          <a:bodyPr/>
          <a:lstStyle/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Principle: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Proverbs 20:6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Romans 12:9-10</a:t>
            </a:r>
          </a:p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Action: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1 Samuel 18:1, 3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1 Samuel 20:42</a:t>
            </a:r>
          </a:p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 Application: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1 Timothy 4:9-11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28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1 Timothy 4:16-17</a:t>
            </a:r>
            <a:endParaRPr lang="en-US" sz="3200" dirty="0">
              <a:highlight>
                <a:scrgbClr r="0" g="0" b="0">
                  <a:alpha val="0"/>
                </a:scrgbClr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F01419-CB20-DD3F-3B08-A3041D428C31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/>
          <a:stretch>
            <a:fillRect/>
          </a:stretch>
        </p:blipFill>
        <p:spPr>
          <a:xfrm>
            <a:off x="109800" y="301320"/>
            <a:ext cx="21510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BFBAB87A-14CB-2F5B-A00F-5C3861E4233C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B0F907B9-7E85-5214-F9C4-61B68E879929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3A4B8-0A95-998F-703B-B2F86E3508E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182880"/>
            <a:ext cx="10080000" cy="1380599"/>
          </a:xfrm>
          <a:solidFill>
            <a:srgbClr val="000000"/>
          </a:solidFill>
        </p:spPr>
        <p:txBody>
          <a:bodyPr/>
          <a:lstStyle/>
          <a:p>
            <a:pPr lvl="0"/>
            <a:r>
              <a:rPr lang="en-US" b="1" spc="300" dirty="0">
                <a:solidFill>
                  <a:srgbClr val="EEEEEE"/>
                </a:solidFill>
              </a:rPr>
              <a:t>   </a:t>
            </a:r>
            <a:r>
              <a:rPr lang="en-US" b="1" spc="300" dirty="0">
                <a:solidFill>
                  <a:srgbClr val="EEEEEE"/>
                </a:solidFill>
                <a:latin typeface="Book Antiqua" panose="02040602050305030304" pitchFamily="18" charset="0"/>
              </a:rPr>
              <a:t>Loyalty and Love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73BC7-ABAA-8631-C516-C777E3F4519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Principle: Proverbs 27:5-6</a:t>
            </a:r>
          </a:p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Action: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Galatians 1:11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Galatians 4:19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Galatians 3:1</a:t>
            </a:r>
          </a:p>
          <a:p>
            <a:pPr lvl="1" hangingPunct="0">
              <a:spcBef>
                <a:spcPts val="1417"/>
              </a:spcBef>
              <a:buSzPct val="100000"/>
            </a:pPr>
            <a:r>
              <a:rPr lang="en-US" sz="3200" dirty="0">
                <a:highlight>
                  <a:scrgbClr r="0" g="0" b="0">
                    <a:alpha val="0"/>
                  </a:scrgbClr>
                </a:highlight>
                <a:latin typeface="Arial" panose="020B0604020202020204" pitchFamily="34" charset="0"/>
                <a:cs typeface="Arial" panose="020B0604020202020204" pitchFamily="34" charset="0"/>
              </a:rPr>
              <a:t>Galatians 4:16</a:t>
            </a:r>
          </a:p>
          <a:p>
            <a:pPr marL="457200" lvl="0" indent="-457200">
              <a:buSzPct val="100000"/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Application: Romans 15:4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C4BDA2-D3F9-391E-5810-DBDD1272C20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 contrast="30000"/>
            <a:alphaModFix amt="75000"/>
            <a:grayscl/>
          </a:blip>
          <a:srcRect/>
          <a:stretch>
            <a:fillRect/>
          </a:stretch>
        </p:blipFill>
        <p:spPr>
          <a:xfrm>
            <a:off x="109800" y="301320"/>
            <a:ext cx="2151000" cy="12106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AC5F65A-6CE9-F002-E7B8-159788CEE68D}"/>
              </a:ext>
            </a:extLst>
          </p:cNvPr>
          <p:cNvSpPr/>
          <p:nvPr/>
        </p:nvSpPr>
        <p:spPr>
          <a:xfrm>
            <a:off x="0" y="274320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  <p:sp>
        <p:nvSpPr>
          <p:cNvPr id="6" name="Straight Connector 5">
            <a:extLst>
              <a:ext uri="{FF2B5EF4-FFF2-40B4-BE49-F238E27FC236}">
                <a16:creationId xmlns:a16="http://schemas.microsoft.com/office/drawing/2014/main" id="{058B1232-DA27-43C4-EC81-DEC17E70EFD3}"/>
              </a:ext>
            </a:extLst>
          </p:cNvPr>
          <p:cNvSpPr/>
          <p:nvPr/>
        </p:nvSpPr>
        <p:spPr>
          <a:xfrm>
            <a:off x="0" y="1463039"/>
            <a:ext cx="10080000" cy="0"/>
          </a:xfrm>
          <a:prstGeom prst="line">
            <a:avLst/>
          </a:prstGeom>
          <a:noFill/>
          <a:ln w="0">
            <a:solidFill>
              <a:srgbClr val="FFFFFF"/>
            </a:solidFill>
            <a:prstDash val="solid"/>
          </a:ln>
        </p:spPr>
        <p:txBody>
          <a:bodyPr vert="horz" wrap="non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cap="none">
              <a:ln>
                <a:noFill/>
              </a:ln>
              <a:latin typeface="Liberation Sans" pitchFamily="18"/>
              <a:ea typeface="WenQuanYi Micro Hei" pitchFamily="2"/>
              <a:cs typeface="Lohit Devanagar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86</Words>
  <Application>Microsoft Macintosh PowerPoint</Application>
  <PresentationFormat>Custom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Book Antiqua</vt:lpstr>
      <vt:lpstr>Calibri</vt:lpstr>
      <vt:lpstr>Courier New</vt:lpstr>
      <vt:lpstr>Liberation Sans</vt:lpstr>
      <vt:lpstr>Liberation Serif</vt:lpstr>
      <vt:lpstr>Default</vt:lpstr>
      <vt:lpstr>PowerPoint Presentation</vt:lpstr>
      <vt:lpstr>Loyalty to God</vt:lpstr>
      <vt:lpstr>       Loyalty to One Another</vt:lpstr>
      <vt:lpstr>   Loyalty and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Sid Latham</cp:lastModifiedBy>
  <cp:revision>15</cp:revision>
  <dcterms:created xsi:type="dcterms:W3CDTF">2018-12-15T23:52:56Z</dcterms:created>
  <dcterms:modified xsi:type="dcterms:W3CDTF">2022-05-29T12:08:01Z</dcterms:modified>
</cp:coreProperties>
</file>