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6C3D-F714-050E-109C-BE67D0DC0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9F75D-4B4D-F8E4-5CF9-3663A888E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7571E-78F0-C0A8-5703-3203AA14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B061-9534-436B-4CDE-576B137B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3B70-97BC-25EF-866B-7B79E98E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1748-836B-2D97-3DC8-D1BE01AE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79B4-7DD7-EA53-C453-520FD1016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5E73-50DF-8B0E-0BED-A0E98DB1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5D962-1847-4A18-A48B-C7B73420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0BA05-FDE8-8821-7E84-E7E2660B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66185-3445-5E9D-40F5-74B04B524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80B65-E412-D4F6-B540-9BFDC83A7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E7E53-4A77-DC4C-1905-318E9B76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1A85-F5DB-BB02-EE50-26DC9E8E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5070-47C6-267C-5FA1-73201BE4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FC9C-EFB4-5A34-7288-32276D11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D96C-3F0C-CBCF-8941-63EAED210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AC14C-5AD9-EC4E-CFA0-B76519D6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5D71-1740-F036-1D92-08DFCD3E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F6B1A-3CEF-15D9-AA4E-4436CAFA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1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0E15-D403-5B0D-B16C-A43290F5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92C38-BF76-6286-5A6D-D57F5C34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D18B-1819-6B19-CD8A-FB9EB4D1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BB37-BF60-084F-CE91-CEC16AF7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0DF85-6AE7-2836-90E2-95DF307F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1A65F-128D-0920-87E1-BA487F36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7A52-C3E3-CE42-596D-8DD4A5E61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78B99-1420-244B-F49E-B6E053528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7FDCE-F122-ACE1-7A55-ED33ECAA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6EB0A-65AB-F528-1E65-FF71FDE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E2337-2BAB-90F5-FA5D-9CD753CE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495B-83C8-128C-D6F0-6D8D19F9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EA8B7-3FF2-1F4A-15C7-7D451D475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BED23-4843-D0B6-A6FA-88F0DEF2C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4FA76-3A5A-1A2F-DD99-7B4BBC2F1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66219-0F9A-EF1F-C019-B4D98DA90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DF097-350E-7299-815E-364B6DA6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630842-C9EE-CF99-1CEB-B3394907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D3D2D-C2A8-8A9B-9985-DA67E2A4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DA12-76F3-BBB5-379B-9EE8FE42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3E270-F153-1A74-0C47-EC87E957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8758B-1DF4-4CFA-DD0A-83EA8261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B86C2-F363-C714-DCD7-37129285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6A9C1-87E2-1138-F4D9-DD4916C2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1B149-F386-4C8D-4845-75F7BECF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A3B30-88A7-2B9E-11E3-5E7F1F3F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509C-7F51-A9FA-0EE9-67723C25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CA075-48F8-154E-B359-5D6494DED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FD4CD-4F91-8DCD-EF3A-0A9FA59E3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8266A-C910-43E0-D130-74133765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DCA48-0D13-FF8E-5AF8-819D4DF4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4C339-BD60-F513-9E10-2C6CCCEB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2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F6A6-6272-5046-C642-56E2EED8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84401-C9DB-B927-FBE1-566B543FE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D5382-38F9-264C-1DC3-A68661027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7C833-F6AC-0972-A3D6-B22AE6E4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220D3-8D14-C308-A212-033E4BED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196BC-0B95-FFE6-032B-716728DE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B8CAC-E5A6-6DF9-408C-BE37A0CA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63BF8-3A18-B184-9D89-601D15D3F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88540-AD80-977E-D5D8-91B2368D6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BDD2-B99A-4398-B25B-EEA0F15389D0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93F95-28DA-F4F7-908D-8580EFEDA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6EA11-69BA-9CAD-A747-739BAA020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E877-AC25-4CB3-B2B0-1BE0A734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98CE8-FDBD-3169-C6B2-BBF830E92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31166-513F-152F-CDCF-FA4DC3C5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0F0DCD-C0E6-2A86-0833-0344CB230987}"/>
              </a:ext>
            </a:extLst>
          </p:cNvPr>
          <p:cNvSpPr txBox="1"/>
          <p:nvPr/>
        </p:nvSpPr>
        <p:spPr>
          <a:xfrm>
            <a:off x="1264920" y="2459504"/>
            <a:ext cx="661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Peter 1:22-2:3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Page 1014 in pew Bible</a:t>
            </a:r>
          </a:p>
        </p:txBody>
      </p:sp>
    </p:spTree>
    <p:extLst>
      <p:ext uri="{BB962C8B-B14F-4D97-AF65-F5344CB8AC3E}">
        <p14:creationId xmlns:p14="http://schemas.microsoft.com/office/powerpoint/2010/main" val="9231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E7674D-9BD5-B97F-2E14-77B4FAF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C10B6-04FF-C2FE-7D50-ADDC19422EBF}"/>
              </a:ext>
            </a:extLst>
          </p:cNvPr>
          <p:cNvSpPr txBox="1"/>
          <p:nvPr/>
        </p:nvSpPr>
        <p:spPr>
          <a:xfrm>
            <a:off x="300789" y="180474"/>
            <a:ext cx="854242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The Word of God is Our…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Means of Purification </a:t>
            </a:r>
            <a:r>
              <a:rPr lang="en-US" sz="3200" dirty="0">
                <a:latin typeface="Arial Narrow" panose="020B0606020202030204" pitchFamily="34" charset="0"/>
              </a:rPr>
              <a:t>(v. 22-23; cf. Jn. 6:63)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Only</a:t>
            </a:r>
            <a:r>
              <a:rPr lang="en-US" sz="3200" i="1" dirty="0">
                <a:latin typeface="Arial Narrow" panose="020B0606020202030204" pitchFamily="34" charset="0"/>
              </a:rPr>
              <a:t> the </a:t>
            </a:r>
            <a:r>
              <a:rPr lang="en-US" sz="3200" dirty="0">
                <a:latin typeface="Arial Narrow" panose="020B0606020202030204" pitchFamily="34" charset="0"/>
              </a:rPr>
              <a:t>truth has the power to cleanse               (Jn. 17:17; 14:6)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Causes us to be born again (cf. 1 Pet. 1:3-4)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We look forward to sharing in the qualities of the Word (imperishable, living, abiding;         see 1 Cor 15:42-44). </a:t>
            </a:r>
          </a:p>
          <a:p>
            <a:pPr marL="571500" indent="-571500">
              <a:buFontTx/>
              <a:buChar char="-"/>
            </a:pPr>
            <a:endParaRPr lang="en-US" sz="3600" b="1" dirty="0">
              <a:latin typeface="Arial Narrow" panose="020B0606020202030204" pitchFamily="34" charset="0"/>
            </a:endParaRPr>
          </a:p>
          <a:p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E7674D-9BD5-B97F-2E14-77B4FAF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C10B6-04FF-C2FE-7D50-ADDC19422EBF}"/>
              </a:ext>
            </a:extLst>
          </p:cNvPr>
          <p:cNvSpPr txBox="1"/>
          <p:nvPr/>
        </p:nvSpPr>
        <p:spPr>
          <a:xfrm>
            <a:off x="300789" y="180474"/>
            <a:ext cx="85424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The Word of God is Our…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Motivation of Love </a:t>
            </a:r>
            <a:r>
              <a:rPr lang="en-US" sz="3200" dirty="0">
                <a:latin typeface="Arial Narrow" panose="020B0606020202030204" pitchFamily="34" charset="0"/>
              </a:rPr>
              <a:t>(v. 22-23)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God’s Word is a love story (Rom. 5:4-11) that motivates us to love others.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Love is to be earnest (cf. Col. 4:12) and from a pure heart (cf. Rom. 12:9)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A major point of emphasis (1 Pet. 2:17; 3:8; 4:8; 5:5; 5:14)</a:t>
            </a:r>
          </a:p>
          <a:p>
            <a:pPr marL="571500" indent="-571500">
              <a:buFontTx/>
              <a:buChar char="-"/>
            </a:pPr>
            <a:endParaRPr lang="en-US" sz="3600" b="1" dirty="0">
              <a:latin typeface="Arial Narrow" panose="020B0606020202030204" pitchFamily="34" charset="0"/>
            </a:endParaRPr>
          </a:p>
          <a:p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E7674D-9BD5-B97F-2E14-77B4FAFC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C10B6-04FF-C2FE-7D50-ADDC19422EBF}"/>
              </a:ext>
            </a:extLst>
          </p:cNvPr>
          <p:cNvSpPr txBox="1"/>
          <p:nvPr/>
        </p:nvSpPr>
        <p:spPr>
          <a:xfrm>
            <a:off x="300789" y="180474"/>
            <a:ext cx="85424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The Word of God is Our…</a:t>
            </a:r>
          </a:p>
          <a:p>
            <a:endParaRPr lang="en-US" sz="800" b="1" dirty="0"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</a:rPr>
              <a:t>Mode of Maturation </a:t>
            </a:r>
            <a:r>
              <a:rPr lang="en-US" sz="3200" dirty="0">
                <a:latin typeface="Arial Narrow" panose="020B0606020202030204" pitchFamily="34" charset="0"/>
              </a:rPr>
              <a:t>(2:2-3)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Like newborns long for milk, we should long for God’s Word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Causes us to </a:t>
            </a:r>
            <a:r>
              <a:rPr lang="en-US" sz="3200" i="1" dirty="0">
                <a:latin typeface="Arial Narrow" panose="020B0606020202030204" pitchFamily="34" charset="0"/>
              </a:rPr>
              <a:t>grow up into </a:t>
            </a:r>
            <a:r>
              <a:rPr lang="en-US" sz="3200" i="1">
                <a:latin typeface="Arial Narrow" panose="020B0606020202030204" pitchFamily="34" charset="0"/>
              </a:rPr>
              <a:t>salvation</a:t>
            </a:r>
            <a:r>
              <a:rPr lang="en-US" sz="3200">
                <a:latin typeface="Arial Narrow" panose="020B0606020202030204" pitchFamily="34" charset="0"/>
              </a:rPr>
              <a:t>               (</a:t>
            </a:r>
            <a:r>
              <a:rPr lang="en-US" sz="3200" dirty="0">
                <a:latin typeface="Arial Narrow" panose="020B0606020202030204" pitchFamily="34" charset="0"/>
              </a:rPr>
              <a:t>cf. 2 Tim. 3:16-17)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If we’ve tasted it, we should never stop desiring it. </a:t>
            </a:r>
          </a:p>
          <a:p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209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2022-05-11T15:05:41Z</dcterms:created>
  <dcterms:modified xsi:type="dcterms:W3CDTF">2022-05-15T13:07:29Z</dcterms:modified>
</cp:coreProperties>
</file>