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70" r:id="rId14"/>
    <p:sldId id="269"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56549-E0AE-4A02-AC7A-5441210BF0CE}" v="2940" dt="2022-04-10T02:20:01.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598" autoAdjust="0"/>
  </p:normalViewPr>
  <p:slideViewPr>
    <p:cSldViewPr snapToGrid="0">
      <p:cViewPr varScale="1">
        <p:scale>
          <a:sx n="59" d="100"/>
          <a:sy n="59" d="100"/>
        </p:scale>
        <p:origin x="1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y Absher" userId="4faf65b1064de122" providerId="LiveId" clId="{86D56549-E0AE-4A02-AC7A-5441210BF0CE}"/>
    <pc:docChg chg="undo redo custSel addSld delSld modSld sldOrd">
      <pc:chgData name="Monty Absher" userId="4faf65b1064de122" providerId="LiveId" clId="{86D56549-E0AE-4A02-AC7A-5441210BF0CE}" dt="2022-04-10T02:23:13.227" v="13139" actId="14100"/>
      <pc:docMkLst>
        <pc:docMk/>
      </pc:docMkLst>
      <pc:sldChg chg="addSp delSp modSp mod delDesignElem modNotesTx">
        <pc:chgData name="Monty Absher" userId="4faf65b1064de122" providerId="LiveId" clId="{86D56549-E0AE-4A02-AC7A-5441210BF0CE}" dt="2022-04-09T23:57:01.286" v="11340" actId="20577"/>
        <pc:sldMkLst>
          <pc:docMk/>
          <pc:sldMk cId="4031906844" sldId="256"/>
        </pc:sldMkLst>
        <pc:spChg chg="mod">
          <ac:chgData name="Monty Absher" userId="4faf65b1064de122" providerId="LiveId" clId="{86D56549-E0AE-4A02-AC7A-5441210BF0CE}" dt="2022-04-08T21:39:15.241" v="0" actId="26606"/>
          <ac:spMkLst>
            <pc:docMk/>
            <pc:sldMk cId="4031906844" sldId="256"/>
            <ac:spMk id="2" creationId="{C7C88CC6-8ECB-4789-8A2D-42981C16B18C}"/>
          </ac:spMkLst>
        </pc:spChg>
        <pc:spChg chg="mod">
          <ac:chgData name="Monty Absher" userId="4faf65b1064de122" providerId="LiveId" clId="{86D56549-E0AE-4A02-AC7A-5441210BF0CE}" dt="2022-04-08T21:39:15.241" v="0" actId="26606"/>
          <ac:spMkLst>
            <pc:docMk/>
            <pc:sldMk cId="4031906844" sldId="256"/>
            <ac:spMk id="3" creationId="{FF6BDABE-DDE1-4EDB-A3D5-D3F5F5E57E40}"/>
          </ac:spMkLst>
        </pc:spChg>
        <pc:spChg chg="del">
          <ac:chgData name="Monty Absher" userId="4faf65b1064de122" providerId="LiveId" clId="{86D56549-E0AE-4A02-AC7A-5441210BF0CE}" dt="2022-04-08T21:39:15.241" v="0" actId="26606"/>
          <ac:spMkLst>
            <pc:docMk/>
            <pc:sldMk cId="4031906844" sldId="256"/>
            <ac:spMk id="9" creationId="{9B45BA4C-9B54-4496-821F-9E0985CA984D}"/>
          </ac:spMkLst>
        </pc:spChg>
        <pc:spChg chg="add del">
          <ac:chgData name="Monty Absher" userId="4faf65b1064de122" providerId="LiveId" clId="{86D56549-E0AE-4A02-AC7A-5441210BF0CE}" dt="2022-04-09T00:13:34.291" v="2395"/>
          <ac:spMkLst>
            <pc:docMk/>
            <pc:sldMk cId="4031906844" sldId="256"/>
            <ac:spMk id="14" creationId="{2C84039B-8CF9-47CD-8F02-B1DBD5E75628}"/>
          </ac:spMkLst>
        </pc:spChg>
        <pc:spChg chg="add del">
          <ac:chgData name="Monty Absher" userId="4faf65b1064de122" providerId="LiveId" clId="{86D56549-E0AE-4A02-AC7A-5441210BF0CE}" dt="2022-04-09T00:13:34.291" v="2395"/>
          <ac:spMkLst>
            <pc:docMk/>
            <pc:sldMk cId="4031906844" sldId="256"/>
            <ac:spMk id="16" creationId="{48D8C7A8-9E05-4465-8B1B-577C9F1DB4AF}"/>
          </ac:spMkLst>
        </pc:spChg>
        <pc:picChg chg="mod ord">
          <ac:chgData name="Monty Absher" userId="4faf65b1064de122" providerId="LiveId" clId="{86D56549-E0AE-4A02-AC7A-5441210BF0CE}" dt="2022-04-08T21:39:15.241" v="0" actId="26606"/>
          <ac:picMkLst>
            <pc:docMk/>
            <pc:sldMk cId="4031906844" sldId="256"/>
            <ac:picMk id="4" creationId="{97B11E81-DB0F-95F8-250D-2819CB9CA9E4}"/>
          </ac:picMkLst>
        </pc:picChg>
      </pc:sldChg>
      <pc:sldChg chg="addSp delSp delDesignElem">
        <pc:chgData name="Monty Absher" userId="4faf65b1064de122" providerId="LiveId" clId="{86D56549-E0AE-4A02-AC7A-5441210BF0CE}" dt="2022-04-09T00:13:34.291" v="2395"/>
        <pc:sldMkLst>
          <pc:docMk/>
          <pc:sldMk cId="2538053690" sldId="257"/>
        </pc:sldMkLst>
        <pc:spChg chg="add del">
          <ac:chgData name="Monty Absher" userId="4faf65b1064de122" providerId="LiveId" clId="{86D56549-E0AE-4A02-AC7A-5441210BF0CE}" dt="2022-04-09T00:13:34.291" v="2395"/>
          <ac:spMkLst>
            <pc:docMk/>
            <pc:sldMk cId="2538053690" sldId="257"/>
            <ac:spMk id="11" creationId="{49306479-8C4D-4E4A-A330-DFC80A8A01BE}"/>
          </ac:spMkLst>
        </pc:spChg>
        <pc:spChg chg="add del">
          <ac:chgData name="Monty Absher" userId="4faf65b1064de122" providerId="LiveId" clId="{86D56549-E0AE-4A02-AC7A-5441210BF0CE}" dt="2022-04-09T00:13:34.291" v="2395"/>
          <ac:spMkLst>
            <pc:docMk/>
            <pc:sldMk cId="2538053690" sldId="257"/>
            <ac:spMk id="13" creationId="{9B45BA4C-9B54-4496-821F-9E0985CA984D}"/>
          </ac:spMkLst>
        </pc:spChg>
        <pc:spChg chg="add del">
          <ac:chgData name="Monty Absher" userId="4faf65b1064de122" providerId="LiveId" clId="{86D56549-E0AE-4A02-AC7A-5441210BF0CE}" dt="2022-04-09T00:13:34.291" v="2395"/>
          <ac:spMkLst>
            <pc:docMk/>
            <pc:sldMk cId="2538053690" sldId="257"/>
            <ac:spMk id="15" creationId="{85E1BB9D-FAFF-4C3E-9E44-13F8FBABCD62}"/>
          </ac:spMkLst>
        </pc:spChg>
        <pc:spChg chg="add del">
          <ac:chgData name="Monty Absher" userId="4faf65b1064de122" providerId="LiveId" clId="{86D56549-E0AE-4A02-AC7A-5441210BF0CE}" dt="2022-04-09T00:13:34.291" v="2395"/>
          <ac:spMkLst>
            <pc:docMk/>
            <pc:sldMk cId="2538053690" sldId="257"/>
            <ac:spMk id="22" creationId="{47C897C6-901F-410E-B2AC-162ED94B010E}"/>
          </ac:spMkLst>
        </pc:spChg>
      </pc:sldChg>
      <pc:sldChg chg="addSp delSp modSp mod setBg modClrScheme chgLayout modNotesTx">
        <pc:chgData name="Monty Absher" userId="4faf65b1064de122" providerId="LiveId" clId="{86D56549-E0AE-4A02-AC7A-5441210BF0CE}" dt="2022-04-10T02:23:13.227" v="13139" actId="14100"/>
        <pc:sldMkLst>
          <pc:docMk/>
          <pc:sldMk cId="1567055458" sldId="258"/>
        </pc:sldMkLst>
        <pc:spChg chg="del mod ord">
          <ac:chgData name="Monty Absher" userId="4faf65b1064de122" providerId="LiveId" clId="{86D56549-E0AE-4A02-AC7A-5441210BF0CE}" dt="2022-04-08T21:39:53.845" v="1" actId="700"/>
          <ac:spMkLst>
            <pc:docMk/>
            <pc:sldMk cId="1567055458" sldId="258"/>
            <ac:spMk id="2" creationId="{C4526DC7-6D06-4A93-B8F3-2E9A8BE5923D}"/>
          </ac:spMkLst>
        </pc:spChg>
        <pc:spChg chg="del mod ord">
          <ac:chgData name="Monty Absher" userId="4faf65b1064de122" providerId="LiveId" clId="{86D56549-E0AE-4A02-AC7A-5441210BF0CE}" dt="2022-04-08T21:39:53.845" v="1" actId="700"/>
          <ac:spMkLst>
            <pc:docMk/>
            <pc:sldMk cId="1567055458" sldId="258"/>
            <ac:spMk id="3" creationId="{FFAC2A4C-4EE8-4A5E-BE95-8018B4A44DF2}"/>
          </ac:spMkLst>
        </pc:spChg>
        <pc:spChg chg="del">
          <ac:chgData name="Monty Absher" userId="4faf65b1064de122" providerId="LiveId" clId="{86D56549-E0AE-4A02-AC7A-5441210BF0CE}" dt="2022-04-08T21:39:53.845" v="1" actId="700"/>
          <ac:spMkLst>
            <pc:docMk/>
            <pc:sldMk cId="1567055458" sldId="258"/>
            <ac:spMk id="4" creationId="{B2CDAF04-A345-4EF0-A58B-22D11B706BA3}"/>
          </ac:spMkLst>
        </pc:spChg>
        <pc:spChg chg="add mod ord">
          <ac:chgData name="Monty Absher" userId="4faf65b1064de122" providerId="LiveId" clId="{86D56549-E0AE-4A02-AC7A-5441210BF0CE}" dt="2022-04-09T00:13:34.291" v="2395"/>
          <ac:spMkLst>
            <pc:docMk/>
            <pc:sldMk cId="1567055458" sldId="258"/>
            <ac:spMk id="5" creationId="{92E19FAD-4505-4C2C-A0E6-D1C652C38C41}"/>
          </ac:spMkLst>
        </pc:spChg>
        <pc:spChg chg="add del mod ord">
          <ac:chgData name="Monty Absher" userId="4faf65b1064de122" providerId="LiveId" clId="{86D56549-E0AE-4A02-AC7A-5441210BF0CE}" dt="2022-04-10T02:20:12.645" v="13099" actId="478"/>
          <ac:spMkLst>
            <pc:docMk/>
            <pc:sldMk cId="1567055458" sldId="258"/>
            <ac:spMk id="6" creationId="{08BDCE58-F7CB-41E1-B051-6BC26A292AAE}"/>
          </ac:spMkLst>
        </pc:spChg>
        <pc:spChg chg="add del">
          <ac:chgData name="Monty Absher" userId="4faf65b1064de122" providerId="LiveId" clId="{86D56549-E0AE-4A02-AC7A-5441210BF0CE}" dt="2022-04-08T22:09:18.195" v="585" actId="26606"/>
          <ac:spMkLst>
            <pc:docMk/>
            <pc:sldMk cId="1567055458" sldId="258"/>
            <ac:spMk id="11" creationId="{84136905-015B-4510-B514-027CBA846BD6}"/>
          </ac:spMkLst>
        </pc:spChg>
        <pc:spChg chg="add del">
          <ac:chgData name="Monty Absher" userId="4faf65b1064de122" providerId="LiveId" clId="{86D56549-E0AE-4A02-AC7A-5441210BF0CE}" dt="2022-04-08T22:10:05.652" v="587" actId="26606"/>
          <ac:spMkLst>
            <pc:docMk/>
            <pc:sldMk cId="1567055458" sldId="258"/>
            <ac:spMk id="12" creationId="{84136905-015B-4510-B514-027CBA846BD6}"/>
          </ac:spMkLst>
        </pc:spChg>
        <pc:spChg chg="add del">
          <ac:chgData name="Monty Absher" userId="4faf65b1064de122" providerId="LiveId" clId="{86D56549-E0AE-4A02-AC7A-5441210BF0CE}" dt="2022-04-08T22:09:18.195" v="585" actId="26606"/>
          <ac:spMkLst>
            <pc:docMk/>
            <pc:sldMk cId="1567055458" sldId="258"/>
            <ac:spMk id="13" creationId="{36CD0F97-2E5B-4E84-8544-EB24DED10446}"/>
          </ac:spMkLst>
        </pc:spChg>
        <pc:spChg chg="add del mod">
          <ac:chgData name="Monty Absher" userId="4faf65b1064de122" providerId="LiveId" clId="{86D56549-E0AE-4A02-AC7A-5441210BF0CE}" dt="2022-04-10T02:20:33.057" v="13103" actId="478"/>
          <ac:spMkLst>
            <pc:docMk/>
            <pc:sldMk cId="1567055458" sldId="258"/>
            <ac:spMk id="14" creationId="{1DAF63AA-5ABF-4293-A64B-869EC1A108AD}"/>
          </ac:spMkLst>
        </pc:spChg>
        <pc:spChg chg="add del">
          <ac:chgData name="Monty Absher" userId="4faf65b1064de122" providerId="LiveId" clId="{86D56549-E0AE-4A02-AC7A-5441210BF0CE}" dt="2022-04-08T22:09:18.195" v="585" actId="26606"/>
          <ac:spMkLst>
            <pc:docMk/>
            <pc:sldMk cId="1567055458" sldId="258"/>
            <ac:spMk id="15" creationId="{3B272257-593A-402F-88FA-F1DECD9E3FC4}"/>
          </ac:spMkLst>
        </pc:spChg>
        <pc:spChg chg="add del mod">
          <ac:chgData name="Monty Absher" userId="4faf65b1064de122" providerId="LiveId" clId="{86D56549-E0AE-4A02-AC7A-5441210BF0CE}" dt="2022-04-10T02:20:25.270" v="13101" actId="478"/>
          <ac:spMkLst>
            <pc:docMk/>
            <pc:sldMk cId="1567055458" sldId="258"/>
            <ac:spMk id="16" creationId="{46182F7A-C261-486C-908E-BC2F7C0BAA2E}"/>
          </ac:spMkLst>
        </pc:spChg>
        <pc:graphicFrameChg chg="add mod modGraphic">
          <ac:chgData name="Monty Absher" userId="4faf65b1064de122" providerId="LiveId" clId="{86D56549-E0AE-4A02-AC7A-5441210BF0CE}" dt="2022-04-10T02:23:13.227" v="13139" actId="14100"/>
          <ac:graphicFrameMkLst>
            <pc:docMk/>
            <pc:sldMk cId="1567055458" sldId="258"/>
            <ac:graphicFrameMk id="7" creationId="{77D4E1DC-FE0A-4A31-BCAF-31C7222C21A8}"/>
          </ac:graphicFrameMkLst>
        </pc:graphicFrameChg>
        <pc:graphicFrameChg chg="add del">
          <ac:chgData name="Monty Absher" userId="4faf65b1064de122" providerId="LiveId" clId="{86D56549-E0AE-4A02-AC7A-5441210BF0CE}" dt="2022-04-08T22:10:05.652" v="587" actId="26606"/>
          <ac:graphicFrameMkLst>
            <pc:docMk/>
            <pc:sldMk cId="1567055458" sldId="258"/>
            <ac:graphicFrameMk id="8" creationId="{561DCFF2-DD4C-8F54-E02F-6D6909785D66}"/>
          </ac:graphicFrameMkLst>
        </pc:graphicFrameChg>
      </pc:sldChg>
      <pc:sldChg chg="addSp delSp modSp add mod setBg delDesignElem modNotesTx">
        <pc:chgData name="Monty Absher" userId="4faf65b1064de122" providerId="LiveId" clId="{86D56549-E0AE-4A02-AC7A-5441210BF0CE}" dt="2022-04-10T00:00:27.545" v="11599" actId="20577"/>
        <pc:sldMkLst>
          <pc:docMk/>
          <pc:sldMk cId="3747558560" sldId="259"/>
        </pc:sldMkLst>
        <pc:spChg chg="mod">
          <ac:chgData name="Monty Absher" userId="4faf65b1064de122" providerId="LiveId" clId="{86D56549-E0AE-4A02-AC7A-5441210BF0CE}" dt="2022-04-08T23:25:21.299" v="1282" actId="20577"/>
          <ac:spMkLst>
            <pc:docMk/>
            <pc:sldMk cId="3747558560" sldId="259"/>
            <ac:spMk id="5" creationId="{92E19FAD-4505-4C2C-A0E6-D1C652C38C41}"/>
          </ac:spMkLst>
        </pc:spChg>
        <pc:spChg chg="del mod">
          <ac:chgData name="Monty Absher" userId="4faf65b1064de122" providerId="LiveId" clId="{86D56549-E0AE-4A02-AC7A-5441210BF0CE}" dt="2022-04-08T23:19:53.325" v="1239" actId="26606"/>
          <ac:spMkLst>
            <pc:docMk/>
            <pc:sldMk cId="3747558560" sldId="259"/>
            <ac:spMk id="6" creationId="{08BDCE58-F7CB-41E1-B051-6BC26A292AAE}"/>
          </ac:spMkLst>
        </pc:spChg>
        <pc:spChg chg="add del">
          <ac:chgData name="Monty Absher" userId="4faf65b1064de122" providerId="LiveId" clId="{86D56549-E0AE-4A02-AC7A-5441210BF0CE}" dt="2022-04-09T00:13:34.291" v="2395"/>
          <ac:spMkLst>
            <pc:docMk/>
            <pc:sldMk cId="3747558560" sldId="259"/>
            <ac:spMk id="12" creationId="{358B6E23-8493-4A0F-9409-1BB1B3567C13}"/>
          </ac:spMkLst>
        </pc:spChg>
        <pc:spChg chg="add del">
          <ac:chgData name="Monty Absher" userId="4faf65b1064de122" providerId="LiveId" clId="{86D56549-E0AE-4A02-AC7A-5441210BF0CE}" dt="2022-04-09T00:13:34.291" v="2395"/>
          <ac:spMkLst>
            <pc:docMk/>
            <pc:sldMk cId="3747558560" sldId="259"/>
            <ac:spMk id="14" creationId="{C99238EC-3EDA-4FF6-9F43-081294A93FF3}"/>
          </ac:spMkLst>
        </pc:spChg>
        <pc:spChg chg="add del">
          <ac:chgData name="Monty Absher" userId="4faf65b1064de122" providerId="LiveId" clId="{86D56549-E0AE-4A02-AC7A-5441210BF0CE}" dt="2022-04-09T00:13:34.291" v="2395"/>
          <ac:spMkLst>
            <pc:docMk/>
            <pc:sldMk cId="3747558560" sldId="259"/>
            <ac:spMk id="16" creationId="{F4993D4D-98B3-40A7-986E-15AB6E63139C}"/>
          </ac:spMkLst>
        </pc:spChg>
        <pc:graphicFrameChg chg="add">
          <ac:chgData name="Monty Absher" userId="4faf65b1064de122" providerId="LiveId" clId="{86D56549-E0AE-4A02-AC7A-5441210BF0CE}" dt="2022-04-08T23:19:53.325" v="1239" actId="26606"/>
          <ac:graphicFrameMkLst>
            <pc:docMk/>
            <pc:sldMk cId="3747558560" sldId="259"/>
            <ac:graphicFrameMk id="8" creationId="{F11FFD13-FED3-8EE2-1A60-265571F13937}"/>
          </ac:graphicFrameMkLst>
        </pc:graphicFrameChg>
      </pc:sldChg>
      <pc:sldChg chg="addSp delSp modSp new mod setBg delDesignElem modNotesTx">
        <pc:chgData name="Monty Absher" userId="4faf65b1064de122" providerId="LiveId" clId="{86D56549-E0AE-4A02-AC7A-5441210BF0CE}" dt="2022-04-10T00:01:25.349" v="11783" actId="20577"/>
        <pc:sldMkLst>
          <pc:docMk/>
          <pc:sldMk cId="1933479897" sldId="260"/>
        </pc:sldMkLst>
        <pc:spChg chg="mod">
          <ac:chgData name="Monty Absher" userId="4faf65b1064de122" providerId="LiveId" clId="{86D56549-E0AE-4A02-AC7A-5441210BF0CE}" dt="2022-04-09T01:07:01.362" v="3890" actId="20577"/>
          <ac:spMkLst>
            <pc:docMk/>
            <pc:sldMk cId="1933479897" sldId="260"/>
            <ac:spMk id="2" creationId="{D1C11E5D-3382-443F-B737-6028650E2E71}"/>
          </ac:spMkLst>
        </pc:spChg>
        <pc:spChg chg="del mod">
          <ac:chgData name="Monty Absher" userId="4faf65b1064de122" providerId="LiveId" clId="{86D56549-E0AE-4A02-AC7A-5441210BF0CE}" dt="2022-04-08T23:19:25.318" v="1238" actId="26606"/>
          <ac:spMkLst>
            <pc:docMk/>
            <pc:sldMk cId="1933479897" sldId="260"/>
            <ac:spMk id="3" creationId="{1B9093DA-9CE9-4B17-A683-92F3F82B04E6}"/>
          </ac:spMkLst>
        </pc:spChg>
        <pc:spChg chg="add del">
          <ac:chgData name="Monty Absher" userId="4faf65b1064de122" providerId="LiveId" clId="{86D56549-E0AE-4A02-AC7A-5441210BF0CE}" dt="2022-04-08T23:31:35.144" v="1392" actId="26606"/>
          <ac:spMkLst>
            <pc:docMk/>
            <pc:sldMk cId="1933479897" sldId="260"/>
            <ac:spMk id="9" creationId="{84136905-015B-4510-B514-027CBA846BD6}"/>
          </ac:spMkLst>
        </pc:spChg>
        <pc:spChg chg="add del">
          <ac:chgData name="Monty Absher" userId="4faf65b1064de122" providerId="LiveId" clId="{86D56549-E0AE-4A02-AC7A-5441210BF0CE}" dt="2022-04-08T23:31:35.144" v="1392" actId="26606"/>
          <ac:spMkLst>
            <pc:docMk/>
            <pc:sldMk cId="1933479897" sldId="260"/>
            <ac:spMk id="11" creationId="{36CD0F97-2E5B-4E84-8544-EB24DED10446}"/>
          </ac:spMkLst>
        </pc:spChg>
        <pc:spChg chg="add del">
          <ac:chgData name="Monty Absher" userId="4faf65b1064de122" providerId="LiveId" clId="{86D56549-E0AE-4A02-AC7A-5441210BF0CE}" dt="2022-04-08T23:31:35.144" v="1392" actId="26606"/>
          <ac:spMkLst>
            <pc:docMk/>
            <pc:sldMk cId="1933479897" sldId="260"/>
            <ac:spMk id="13" creationId="{3B272257-593A-402F-88FA-F1DECD9E3FC4}"/>
          </ac:spMkLst>
        </pc:spChg>
        <pc:spChg chg="add del">
          <ac:chgData name="Monty Absher" userId="4faf65b1064de122" providerId="LiveId" clId="{86D56549-E0AE-4A02-AC7A-5441210BF0CE}" dt="2022-04-09T00:13:34.291" v="2395"/>
          <ac:spMkLst>
            <pc:docMk/>
            <pc:sldMk cId="1933479897" sldId="260"/>
            <ac:spMk id="18" creationId="{84136905-015B-4510-B514-027CBA846BD6}"/>
          </ac:spMkLst>
        </pc:spChg>
        <pc:spChg chg="add del">
          <ac:chgData name="Monty Absher" userId="4faf65b1064de122" providerId="LiveId" clId="{86D56549-E0AE-4A02-AC7A-5441210BF0CE}" dt="2022-04-09T00:13:34.291" v="2395"/>
          <ac:spMkLst>
            <pc:docMk/>
            <pc:sldMk cId="1933479897" sldId="260"/>
            <ac:spMk id="20" creationId="{36CD0F97-2E5B-4E84-8544-EB24DED10446}"/>
          </ac:spMkLst>
        </pc:spChg>
        <pc:spChg chg="add del">
          <ac:chgData name="Monty Absher" userId="4faf65b1064de122" providerId="LiveId" clId="{86D56549-E0AE-4A02-AC7A-5441210BF0CE}" dt="2022-04-09T00:13:34.291" v="2395"/>
          <ac:spMkLst>
            <pc:docMk/>
            <pc:sldMk cId="1933479897" sldId="260"/>
            <ac:spMk id="22" creationId="{3B272257-593A-402F-88FA-F1DECD9E3FC4}"/>
          </ac:spMkLst>
        </pc:spChg>
        <pc:graphicFrameChg chg="add mod modGraphic">
          <ac:chgData name="Monty Absher" userId="4faf65b1064de122" providerId="LiveId" clId="{86D56549-E0AE-4A02-AC7A-5441210BF0CE}" dt="2022-04-08T23:31:35.144" v="1392" actId="26606"/>
          <ac:graphicFrameMkLst>
            <pc:docMk/>
            <pc:sldMk cId="1933479897" sldId="260"/>
            <ac:graphicFrameMk id="5" creationId="{A3F63E51-E3EF-A81C-1F59-BAC9EC428BFF}"/>
          </ac:graphicFrameMkLst>
        </pc:graphicFrameChg>
      </pc:sldChg>
      <pc:sldChg chg="modSp add del mod">
        <pc:chgData name="Monty Absher" userId="4faf65b1064de122" providerId="LiveId" clId="{86D56549-E0AE-4A02-AC7A-5441210BF0CE}" dt="2022-04-09T00:34:40.779" v="2689" actId="47"/>
        <pc:sldMkLst>
          <pc:docMk/>
          <pc:sldMk cId="2088431460" sldId="261"/>
        </pc:sldMkLst>
        <pc:spChg chg="mod">
          <ac:chgData name="Monty Absher" userId="4faf65b1064de122" providerId="LiveId" clId="{86D56549-E0AE-4A02-AC7A-5441210BF0CE}" dt="2022-04-09T00:13:34.291" v="2395"/>
          <ac:spMkLst>
            <pc:docMk/>
            <pc:sldMk cId="2088431460" sldId="261"/>
            <ac:spMk id="2" creationId="{D1C11E5D-3382-443F-B737-6028650E2E71}"/>
          </ac:spMkLst>
        </pc:spChg>
        <pc:spChg chg="mod">
          <ac:chgData name="Monty Absher" userId="4faf65b1064de122" providerId="LiveId" clId="{86D56549-E0AE-4A02-AC7A-5441210BF0CE}" dt="2022-04-09T00:13:34.291" v="2395"/>
          <ac:spMkLst>
            <pc:docMk/>
            <pc:sldMk cId="2088431460" sldId="261"/>
            <ac:spMk id="3" creationId="{1B9093DA-9CE9-4B17-A683-92F3F82B04E6}"/>
          </ac:spMkLst>
        </pc:spChg>
      </pc:sldChg>
      <pc:sldChg chg="addSp delSp modSp add mod modClrScheme delDesignElem chgLayout modNotesTx">
        <pc:chgData name="Monty Absher" userId="4faf65b1064de122" providerId="LiveId" clId="{86D56549-E0AE-4A02-AC7A-5441210BF0CE}" dt="2022-04-10T00:04:15.420" v="11897" actId="20577"/>
        <pc:sldMkLst>
          <pc:docMk/>
          <pc:sldMk cId="1764035578" sldId="262"/>
        </pc:sldMkLst>
        <pc:spChg chg="mod ord">
          <ac:chgData name="Monty Absher" userId="4faf65b1064de122" providerId="LiveId" clId="{86D56549-E0AE-4A02-AC7A-5441210BF0CE}" dt="2022-04-09T21:46:05.210" v="9393" actId="1076"/>
          <ac:spMkLst>
            <pc:docMk/>
            <pc:sldMk cId="1764035578" sldId="262"/>
            <ac:spMk id="2" creationId="{D1C11E5D-3382-443F-B737-6028650E2E71}"/>
          </ac:spMkLst>
        </pc:spChg>
        <pc:spChg chg="add del mod">
          <ac:chgData name="Monty Absher" userId="4faf65b1064de122" providerId="LiveId" clId="{86D56549-E0AE-4A02-AC7A-5441210BF0CE}" dt="2022-04-09T00:17:09.947" v="2521" actId="26606"/>
          <ac:spMkLst>
            <pc:docMk/>
            <pc:sldMk cId="1764035578" sldId="262"/>
            <ac:spMk id="4" creationId="{AE046F9F-8DBA-4840-9596-894D70A1811D}"/>
          </ac:spMkLst>
        </pc:spChg>
        <pc:spChg chg="add del mod ord">
          <ac:chgData name="Monty Absher" userId="4faf65b1064de122" providerId="LiveId" clId="{86D56549-E0AE-4A02-AC7A-5441210BF0CE}" dt="2022-04-09T21:37:30.626" v="9089" actId="700"/>
          <ac:spMkLst>
            <pc:docMk/>
            <pc:sldMk cId="1764035578" sldId="262"/>
            <ac:spMk id="6" creationId="{9956DEFD-5024-411A-A431-61F89DEEDC9F}"/>
          </ac:spMkLst>
        </pc:spChg>
        <pc:spChg chg="add del mod">
          <ac:chgData name="Monty Absher" userId="4faf65b1064de122" providerId="LiveId" clId="{86D56549-E0AE-4A02-AC7A-5441210BF0CE}" dt="2022-04-08T23:34:49.459" v="1393" actId="478"/>
          <ac:spMkLst>
            <pc:docMk/>
            <pc:sldMk cId="1764035578" sldId="262"/>
            <ac:spMk id="7" creationId="{125940DA-3CC3-4ECF-90BC-6FCE75C27C7E}"/>
          </ac:spMkLst>
        </pc:spChg>
        <pc:spChg chg="add del mod ord">
          <ac:chgData name="Monty Absher" userId="4faf65b1064de122" providerId="LiveId" clId="{86D56549-E0AE-4A02-AC7A-5441210BF0CE}" dt="2022-04-09T21:45:56.272" v="9391" actId="478"/>
          <ac:spMkLst>
            <pc:docMk/>
            <pc:sldMk cId="1764035578" sldId="262"/>
            <ac:spMk id="8" creationId="{65D946E2-9906-4B8E-97E3-5C3E57CAAE29}"/>
          </ac:spMkLst>
        </pc:spChg>
        <pc:spChg chg="add del">
          <ac:chgData name="Monty Absher" userId="4faf65b1064de122" providerId="LiveId" clId="{86D56549-E0AE-4A02-AC7A-5441210BF0CE}" dt="2022-04-09T00:17:09.947" v="2521" actId="26606"/>
          <ac:spMkLst>
            <pc:docMk/>
            <pc:sldMk cId="1764035578" sldId="262"/>
            <ac:spMk id="9" creationId="{84136905-015B-4510-B514-027CBA846BD6}"/>
          </ac:spMkLst>
        </pc:spChg>
        <pc:spChg chg="add mod ord">
          <ac:chgData name="Monty Absher" userId="4faf65b1064de122" providerId="LiveId" clId="{86D56549-E0AE-4A02-AC7A-5441210BF0CE}" dt="2022-04-09T21:45:42.688" v="9389" actId="700"/>
          <ac:spMkLst>
            <pc:docMk/>
            <pc:sldMk cId="1764035578" sldId="262"/>
            <ac:spMk id="10" creationId="{5B58BD57-16DC-41D2-BA63-CA71C2A37B94}"/>
          </ac:spMkLst>
        </pc:spChg>
        <pc:spChg chg="add del">
          <ac:chgData name="Monty Absher" userId="4faf65b1064de122" providerId="LiveId" clId="{86D56549-E0AE-4A02-AC7A-5441210BF0CE}" dt="2022-04-09T00:17:09.947" v="2521" actId="26606"/>
          <ac:spMkLst>
            <pc:docMk/>
            <pc:sldMk cId="1764035578" sldId="262"/>
            <ac:spMk id="11" creationId="{36CD0F97-2E5B-4E84-8544-EB24DED10446}"/>
          </ac:spMkLst>
        </pc:spChg>
        <pc:spChg chg="add del mod ord">
          <ac:chgData name="Monty Absher" userId="4faf65b1064de122" providerId="LiveId" clId="{86D56549-E0AE-4A02-AC7A-5441210BF0CE}" dt="2022-04-09T21:48:20.224" v="9395" actId="931"/>
          <ac:spMkLst>
            <pc:docMk/>
            <pc:sldMk cId="1764035578" sldId="262"/>
            <ac:spMk id="12" creationId="{93B5E4EA-8FEF-4D64-947A-AE6E79E75CC9}"/>
          </ac:spMkLst>
        </pc:spChg>
        <pc:spChg chg="add del">
          <ac:chgData name="Monty Absher" userId="4faf65b1064de122" providerId="LiveId" clId="{86D56549-E0AE-4A02-AC7A-5441210BF0CE}" dt="2022-04-09T00:17:09.947" v="2521" actId="26606"/>
          <ac:spMkLst>
            <pc:docMk/>
            <pc:sldMk cId="1764035578" sldId="262"/>
            <ac:spMk id="13" creationId="{3B272257-593A-402F-88FA-F1DECD9E3FC4}"/>
          </ac:spMkLst>
        </pc:spChg>
        <pc:spChg chg="add del">
          <ac:chgData name="Monty Absher" userId="4faf65b1064de122" providerId="LiveId" clId="{86D56549-E0AE-4A02-AC7A-5441210BF0CE}" dt="2022-04-09T21:45:42.688" v="9389" actId="700"/>
          <ac:spMkLst>
            <pc:docMk/>
            <pc:sldMk cId="1764035578" sldId="262"/>
            <ac:spMk id="19" creationId="{358B6E23-8493-4A0F-9409-1BB1B3567C13}"/>
          </ac:spMkLst>
        </pc:spChg>
        <pc:spChg chg="add del">
          <ac:chgData name="Monty Absher" userId="4faf65b1064de122" providerId="LiveId" clId="{86D56549-E0AE-4A02-AC7A-5441210BF0CE}" dt="2022-04-09T21:45:42.688" v="9389" actId="700"/>
          <ac:spMkLst>
            <pc:docMk/>
            <pc:sldMk cId="1764035578" sldId="262"/>
            <ac:spMk id="21" creationId="{C99238EC-3EDA-4FF6-9F43-081294A93FF3}"/>
          </ac:spMkLst>
        </pc:spChg>
        <pc:spChg chg="add del">
          <ac:chgData name="Monty Absher" userId="4faf65b1064de122" providerId="LiveId" clId="{86D56549-E0AE-4A02-AC7A-5441210BF0CE}" dt="2022-04-09T21:45:42.688" v="9389" actId="700"/>
          <ac:spMkLst>
            <pc:docMk/>
            <pc:sldMk cId="1764035578" sldId="262"/>
            <ac:spMk id="23" creationId="{F4993D4D-98B3-40A7-986E-15AB6E63139C}"/>
          </ac:spMkLst>
        </pc:spChg>
        <pc:graphicFrameChg chg="del mod">
          <ac:chgData name="Monty Absher" userId="4faf65b1064de122" providerId="LiveId" clId="{86D56549-E0AE-4A02-AC7A-5441210BF0CE}" dt="2022-04-08T23:21:42.781" v="1261" actId="478"/>
          <ac:graphicFrameMkLst>
            <pc:docMk/>
            <pc:sldMk cId="1764035578" sldId="262"/>
            <ac:graphicFrameMk id="5" creationId="{A3F63E51-E3EF-A81C-1F59-BAC9EC428BFF}"/>
          </ac:graphicFrameMkLst>
        </pc:graphicFrameChg>
        <pc:graphicFrameChg chg="add mod ord">
          <ac:chgData name="Monty Absher" userId="4faf65b1064de122" providerId="LiveId" clId="{86D56549-E0AE-4A02-AC7A-5441210BF0CE}" dt="2022-04-10T00:04:15.420" v="11897" actId="20577"/>
          <ac:graphicFrameMkLst>
            <pc:docMk/>
            <pc:sldMk cId="1764035578" sldId="262"/>
            <ac:graphicFrameMk id="15" creationId="{49F3F237-C4B6-6813-9835-E5771D60D7A7}"/>
          </ac:graphicFrameMkLst>
        </pc:graphicFrameChg>
        <pc:picChg chg="add mod">
          <ac:chgData name="Monty Absher" userId="4faf65b1064de122" providerId="LiveId" clId="{86D56549-E0AE-4A02-AC7A-5441210BF0CE}" dt="2022-04-09T21:48:46.379" v="9401" actId="14100"/>
          <ac:picMkLst>
            <pc:docMk/>
            <pc:sldMk cId="1764035578" sldId="262"/>
            <ac:picMk id="16" creationId="{04A354A8-1C7D-4D4D-9301-F7DD326F6B00}"/>
          </ac:picMkLst>
        </pc:picChg>
      </pc:sldChg>
      <pc:sldChg chg="addSp delSp modSp add mod modClrScheme delDesignElem chgLayout modNotesTx">
        <pc:chgData name="Monty Absher" userId="4faf65b1064de122" providerId="LiveId" clId="{86D56549-E0AE-4A02-AC7A-5441210BF0CE}" dt="2022-04-09T22:45:06.228" v="9951" actId="20577"/>
        <pc:sldMkLst>
          <pc:docMk/>
          <pc:sldMk cId="246860081" sldId="263"/>
        </pc:sldMkLst>
        <pc:spChg chg="mod ord">
          <ac:chgData name="Monty Absher" userId="4faf65b1064de122" providerId="LiveId" clId="{86D56549-E0AE-4A02-AC7A-5441210BF0CE}" dt="2022-04-09T22:44:34.278" v="9949" actId="26606"/>
          <ac:spMkLst>
            <pc:docMk/>
            <pc:sldMk cId="246860081" sldId="263"/>
            <ac:spMk id="2" creationId="{D1C11E5D-3382-443F-B737-6028650E2E71}"/>
          </ac:spMkLst>
        </pc:spChg>
        <pc:spChg chg="add del mod ord">
          <ac:chgData name="Monty Absher" userId="4faf65b1064de122" providerId="LiveId" clId="{86D56549-E0AE-4A02-AC7A-5441210BF0CE}" dt="2022-04-09T21:38:36.834" v="9095" actId="700"/>
          <ac:spMkLst>
            <pc:docMk/>
            <pc:sldMk cId="246860081" sldId="263"/>
            <ac:spMk id="3" creationId="{731F5451-1559-4CEC-8EF8-B947F2FCDD22}"/>
          </ac:spMkLst>
        </pc:spChg>
        <pc:spChg chg="del mod">
          <ac:chgData name="Monty Absher" userId="4faf65b1064de122" providerId="LiveId" clId="{86D56549-E0AE-4A02-AC7A-5441210BF0CE}" dt="2022-04-09T00:17:37.044" v="2522" actId="26606"/>
          <ac:spMkLst>
            <pc:docMk/>
            <pc:sldMk cId="246860081" sldId="263"/>
            <ac:spMk id="4" creationId="{AE046F9F-8DBA-4840-9596-894D70A1811D}"/>
          </ac:spMkLst>
        </pc:spChg>
        <pc:spChg chg="add del mod ord">
          <ac:chgData name="Monty Absher" userId="4faf65b1064de122" providerId="LiveId" clId="{86D56549-E0AE-4A02-AC7A-5441210BF0CE}" dt="2022-04-09T22:42:59.800" v="9944" actId="478"/>
          <ac:spMkLst>
            <pc:docMk/>
            <pc:sldMk cId="246860081" sldId="263"/>
            <ac:spMk id="6" creationId="{10F9F622-6C4A-4D78-83D3-A17B4D52CDFE}"/>
          </ac:spMkLst>
        </pc:spChg>
        <pc:spChg chg="add del mod ord">
          <ac:chgData name="Monty Absher" userId="4faf65b1064de122" providerId="LiveId" clId="{86D56549-E0AE-4A02-AC7A-5441210BF0CE}" dt="2022-04-09T22:42:52.455" v="9943" actId="478"/>
          <ac:spMkLst>
            <pc:docMk/>
            <pc:sldMk cId="246860081" sldId="263"/>
            <ac:spMk id="7" creationId="{21DD2EE5-532A-4083-AD5C-493A12631B56}"/>
          </ac:spMkLst>
        </pc:spChg>
        <pc:spChg chg="add del mod ord">
          <ac:chgData name="Monty Absher" userId="4faf65b1064de122" providerId="LiveId" clId="{86D56549-E0AE-4A02-AC7A-5441210BF0CE}" dt="2022-04-09T22:44:50.997" v="9950" actId="478"/>
          <ac:spMkLst>
            <pc:docMk/>
            <pc:sldMk cId="246860081" sldId="263"/>
            <ac:spMk id="8" creationId="{550D0659-0A07-44B1-AFBB-53D7B13941A6}"/>
          </ac:spMkLst>
        </pc:spChg>
        <pc:spChg chg="add del">
          <ac:chgData name="Monty Absher" userId="4faf65b1064de122" providerId="LiveId" clId="{86D56549-E0AE-4A02-AC7A-5441210BF0CE}" dt="2022-04-09T00:17:37.044" v="2522" actId="26606"/>
          <ac:spMkLst>
            <pc:docMk/>
            <pc:sldMk cId="246860081" sldId="263"/>
            <ac:spMk id="9" creationId="{84136905-015B-4510-B514-027CBA846BD6}"/>
          </ac:spMkLst>
        </pc:spChg>
        <pc:spChg chg="add del">
          <ac:chgData name="Monty Absher" userId="4faf65b1064de122" providerId="LiveId" clId="{86D56549-E0AE-4A02-AC7A-5441210BF0CE}" dt="2022-04-09T00:17:37.044" v="2522" actId="26606"/>
          <ac:spMkLst>
            <pc:docMk/>
            <pc:sldMk cId="246860081" sldId="263"/>
            <ac:spMk id="11" creationId="{36CD0F97-2E5B-4E84-8544-EB24DED10446}"/>
          </ac:spMkLst>
        </pc:spChg>
        <pc:spChg chg="add del mod">
          <ac:chgData name="Monty Absher" userId="4faf65b1064de122" providerId="LiveId" clId="{86D56549-E0AE-4A02-AC7A-5441210BF0CE}" dt="2022-04-09T01:06:32.959" v="3883" actId="478"/>
          <ac:spMkLst>
            <pc:docMk/>
            <pc:sldMk cId="246860081" sldId="263"/>
            <ac:spMk id="12" creationId="{007C038B-AFC8-489A-A217-39AD882DC776}"/>
          </ac:spMkLst>
        </pc:spChg>
        <pc:spChg chg="add del">
          <ac:chgData name="Monty Absher" userId="4faf65b1064de122" providerId="LiveId" clId="{86D56549-E0AE-4A02-AC7A-5441210BF0CE}" dt="2022-04-09T00:17:37.044" v="2522" actId="26606"/>
          <ac:spMkLst>
            <pc:docMk/>
            <pc:sldMk cId="246860081" sldId="263"/>
            <ac:spMk id="13" creationId="{3B272257-593A-402F-88FA-F1DECD9E3FC4}"/>
          </ac:spMkLst>
        </pc:spChg>
        <pc:spChg chg="add del mod">
          <ac:chgData name="Monty Absher" userId="4faf65b1064de122" providerId="LiveId" clId="{86D56549-E0AE-4A02-AC7A-5441210BF0CE}" dt="2022-04-09T01:06:38.337" v="3884" actId="478"/>
          <ac:spMkLst>
            <pc:docMk/>
            <pc:sldMk cId="246860081" sldId="263"/>
            <ac:spMk id="14" creationId="{66A4490A-BCDC-43E8-819A-48434B884BFF}"/>
          </ac:spMkLst>
        </pc:spChg>
        <pc:spChg chg="add del mod">
          <ac:chgData name="Monty Absher" userId="4faf65b1064de122" providerId="LiveId" clId="{86D56549-E0AE-4A02-AC7A-5441210BF0CE}" dt="2022-04-09T22:44:00.652" v="9946" actId="931"/>
          <ac:spMkLst>
            <pc:docMk/>
            <pc:sldMk cId="246860081" sldId="263"/>
            <ac:spMk id="16" creationId="{1B6A8419-3197-4C04-986F-2B826F341232}"/>
          </ac:spMkLst>
        </pc:spChg>
        <pc:spChg chg="add del">
          <ac:chgData name="Monty Absher" userId="4faf65b1064de122" providerId="LiveId" clId="{86D56549-E0AE-4A02-AC7A-5441210BF0CE}" dt="2022-04-09T22:42:27.953" v="9939" actId="700"/>
          <ac:spMkLst>
            <pc:docMk/>
            <pc:sldMk cId="246860081" sldId="263"/>
            <ac:spMk id="19" creationId="{84136905-015B-4510-B514-027CBA846BD6}"/>
          </ac:spMkLst>
        </pc:spChg>
        <pc:spChg chg="add del">
          <ac:chgData name="Monty Absher" userId="4faf65b1064de122" providerId="LiveId" clId="{86D56549-E0AE-4A02-AC7A-5441210BF0CE}" dt="2022-04-09T22:42:27.953" v="9939" actId="700"/>
          <ac:spMkLst>
            <pc:docMk/>
            <pc:sldMk cId="246860081" sldId="263"/>
            <ac:spMk id="21" creationId="{36CD0F97-2E5B-4E84-8544-EB24DED10446}"/>
          </ac:spMkLst>
        </pc:spChg>
        <pc:spChg chg="add del">
          <ac:chgData name="Monty Absher" userId="4faf65b1064de122" providerId="LiveId" clId="{86D56549-E0AE-4A02-AC7A-5441210BF0CE}" dt="2022-04-09T22:42:27.953" v="9939" actId="700"/>
          <ac:spMkLst>
            <pc:docMk/>
            <pc:sldMk cId="246860081" sldId="263"/>
            <ac:spMk id="23" creationId="{3B272257-593A-402F-88FA-F1DECD9E3FC4}"/>
          </ac:spMkLst>
        </pc:spChg>
        <pc:spChg chg="add">
          <ac:chgData name="Monty Absher" userId="4faf65b1064de122" providerId="LiveId" clId="{86D56549-E0AE-4A02-AC7A-5441210BF0CE}" dt="2022-04-09T22:44:34.278" v="9949" actId="26606"/>
          <ac:spMkLst>
            <pc:docMk/>
            <pc:sldMk cId="246860081" sldId="263"/>
            <ac:spMk id="25" creationId="{49306479-8C4D-4E4A-A330-DFC80A8A01BE}"/>
          </ac:spMkLst>
        </pc:spChg>
        <pc:spChg chg="add">
          <ac:chgData name="Monty Absher" userId="4faf65b1064de122" providerId="LiveId" clId="{86D56549-E0AE-4A02-AC7A-5441210BF0CE}" dt="2022-04-09T22:44:34.278" v="9949" actId="26606"/>
          <ac:spMkLst>
            <pc:docMk/>
            <pc:sldMk cId="246860081" sldId="263"/>
            <ac:spMk id="27" creationId="{84136905-015B-4510-B514-027CBA846BD6}"/>
          </ac:spMkLst>
        </pc:spChg>
        <pc:spChg chg="add">
          <ac:chgData name="Monty Absher" userId="4faf65b1064de122" providerId="LiveId" clId="{86D56549-E0AE-4A02-AC7A-5441210BF0CE}" dt="2022-04-09T22:44:34.278" v="9949" actId="26606"/>
          <ac:spMkLst>
            <pc:docMk/>
            <pc:sldMk cId="246860081" sldId="263"/>
            <ac:spMk id="29" creationId="{36CD0F97-2E5B-4E84-8544-EB24DED10446}"/>
          </ac:spMkLst>
        </pc:spChg>
        <pc:spChg chg="add">
          <ac:chgData name="Monty Absher" userId="4faf65b1064de122" providerId="LiveId" clId="{86D56549-E0AE-4A02-AC7A-5441210BF0CE}" dt="2022-04-09T22:44:34.278" v="9949" actId="26606"/>
          <ac:spMkLst>
            <pc:docMk/>
            <pc:sldMk cId="246860081" sldId="263"/>
            <ac:spMk id="31" creationId="{3B272257-593A-402F-88FA-F1DECD9E3FC4}"/>
          </ac:spMkLst>
        </pc:spChg>
        <pc:graphicFrameChg chg="add del mod ord">
          <ac:chgData name="Monty Absher" userId="4faf65b1064de122" providerId="LiveId" clId="{86D56549-E0AE-4A02-AC7A-5441210BF0CE}" dt="2022-04-09T22:43:03.289" v="9945" actId="478"/>
          <ac:graphicFrameMkLst>
            <pc:docMk/>
            <pc:sldMk cId="246860081" sldId="263"/>
            <ac:graphicFrameMk id="15" creationId="{928D0A45-7390-B2C8-0121-1B69A05B02EC}"/>
          </ac:graphicFrameMkLst>
        </pc:graphicFrameChg>
        <pc:graphicFrameChg chg="add mod ord modGraphic">
          <ac:chgData name="Monty Absher" userId="4faf65b1064de122" providerId="LiveId" clId="{86D56549-E0AE-4A02-AC7A-5441210BF0CE}" dt="2022-04-09T22:45:06.228" v="9951" actId="20577"/>
          <ac:graphicFrameMkLst>
            <pc:docMk/>
            <pc:sldMk cId="246860081" sldId="263"/>
            <ac:graphicFrameMk id="18" creationId="{340EB00D-660C-43C4-A800-74E7ADF463A6}"/>
          </ac:graphicFrameMkLst>
        </pc:graphicFrameChg>
        <pc:picChg chg="add del">
          <ac:chgData name="Monty Absher" userId="4faf65b1064de122" providerId="LiveId" clId="{86D56549-E0AE-4A02-AC7A-5441210BF0CE}" dt="2022-04-09T21:38:36.267" v="9094"/>
          <ac:picMkLst>
            <pc:docMk/>
            <pc:sldMk cId="246860081" sldId="263"/>
            <ac:picMk id="5" creationId="{B156F9F7-B63A-4887-BB7C-F01E527DF124}"/>
          </ac:picMkLst>
        </pc:picChg>
        <pc:picChg chg="add mod">
          <ac:chgData name="Monty Absher" userId="4faf65b1064de122" providerId="LiveId" clId="{86D56549-E0AE-4A02-AC7A-5441210BF0CE}" dt="2022-04-09T22:44:34.278" v="9949" actId="26606"/>
          <ac:picMkLst>
            <pc:docMk/>
            <pc:sldMk cId="246860081" sldId="263"/>
            <ac:picMk id="20" creationId="{232302B6-C697-46DD-AE98-AB772EAFAE14}"/>
          </ac:picMkLst>
        </pc:picChg>
      </pc:sldChg>
      <pc:sldChg chg="addSp delSp modSp add mod modClrScheme delDesignElem chgLayout modNotesTx">
        <pc:chgData name="Monty Absher" userId="4faf65b1064de122" providerId="LiveId" clId="{86D56549-E0AE-4A02-AC7A-5441210BF0CE}" dt="2022-04-10T00:05:05.550" v="11921" actId="20577"/>
        <pc:sldMkLst>
          <pc:docMk/>
          <pc:sldMk cId="1522569524" sldId="264"/>
        </pc:sldMkLst>
        <pc:spChg chg="mod ord">
          <ac:chgData name="Monty Absher" userId="4faf65b1064de122" providerId="LiveId" clId="{86D56549-E0AE-4A02-AC7A-5441210BF0CE}" dt="2022-04-09T23:15:30.344" v="11015" actId="26606"/>
          <ac:spMkLst>
            <pc:docMk/>
            <pc:sldMk cId="1522569524" sldId="264"/>
            <ac:spMk id="2" creationId="{D1C11E5D-3382-443F-B737-6028650E2E71}"/>
          </ac:spMkLst>
        </pc:spChg>
        <pc:spChg chg="add del mod ord">
          <ac:chgData name="Monty Absher" userId="4faf65b1064de122" providerId="LiveId" clId="{86D56549-E0AE-4A02-AC7A-5441210BF0CE}" dt="2022-04-09T22:55:03.025" v="10435" actId="700"/>
          <ac:spMkLst>
            <pc:docMk/>
            <pc:sldMk cId="1522569524" sldId="264"/>
            <ac:spMk id="3" creationId="{787E14D5-BFA1-4B1B-B493-424130F314E3}"/>
          </ac:spMkLst>
        </pc:spChg>
        <pc:spChg chg="del mod">
          <ac:chgData name="Monty Absher" userId="4faf65b1064de122" providerId="LiveId" clId="{86D56549-E0AE-4A02-AC7A-5441210BF0CE}" dt="2022-04-09T00:17:42.283" v="2523" actId="26606"/>
          <ac:spMkLst>
            <pc:docMk/>
            <pc:sldMk cId="1522569524" sldId="264"/>
            <ac:spMk id="4" creationId="{AE046F9F-8DBA-4840-9596-894D70A1811D}"/>
          </ac:spMkLst>
        </pc:spChg>
        <pc:spChg chg="add del mod ord">
          <ac:chgData name="Monty Absher" userId="4faf65b1064de122" providerId="LiveId" clId="{86D56549-E0AE-4A02-AC7A-5441210BF0CE}" dt="2022-04-09T22:55:19.125" v="10436" actId="478"/>
          <ac:spMkLst>
            <pc:docMk/>
            <pc:sldMk cId="1522569524" sldId="264"/>
            <ac:spMk id="5" creationId="{A40702B1-C647-4434-BE4E-1B44BF9E2E08}"/>
          </ac:spMkLst>
        </pc:spChg>
        <pc:spChg chg="add del">
          <ac:chgData name="Monty Absher" userId="4faf65b1064de122" providerId="LiveId" clId="{86D56549-E0AE-4A02-AC7A-5441210BF0CE}" dt="2022-04-09T00:17:42.283" v="2523" actId="26606"/>
          <ac:spMkLst>
            <pc:docMk/>
            <pc:sldMk cId="1522569524" sldId="264"/>
            <ac:spMk id="9" creationId="{84136905-015B-4510-B514-027CBA846BD6}"/>
          </ac:spMkLst>
        </pc:spChg>
        <pc:spChg chg="add del">
          <ac:chgData name="Monty Absher" userId="4faf65b1064de122" providerId="LiveId" clId="{86D56549-E0AE-4A02-AC7A-5441210BF0CE}" dt="2022-04-09T00:17:42.283" v="2523" actId="26606"/>
          <ac:spMkLst>
            <pc:docMk/>
            <pc:sldMk cId="1522569524" sldId="264"/>
            <ac:spMk id="11" creationId="{36CD0F97-2E5B-4E84-8544-EB24DED10446}"/>
          </ac:spMkLst>
        </pc:spChg>
        <pc:spChg chg="add del">
          <ac:chgData name="Monty Absher" userId="4faf65b1064de122" providerId="LiveId" clId="{86D56549-E0AE-4A02-AC7A-5441210BF0CE}" dt="2022-04-09T00:17:42.283" v="2523" actId="26606"/>
          <ac:spMkLst>
            <pc:docMk/>
            <pc:sldMk cId="1522569524" sldId="264"/>
            <ac:spMk id="13" creationId="{3B272257-593A-402F-88FA-F1DECD9E3FC4}"/>
          </ac:spMkLst>
        </pc:spChg>
        <pc:spChg chg="add del">
          <ac:chgData name="Monty Absher" userId="4faf65b1064de122" providerId="LiveId" clId="{86D56549-E0AE-4A02-AC7A-5441210BF0CE}" dt="2022-04-09T22:54:28.045" v="10432" actId="700"/>
          <ac:spMkLst>
            <pc:docMk/>
            <pc:sldMk cId="1522569524" sldId="264"/>
            <ac:spMk id="19" creationId="{84136905-015B-4510-B514-027CBA846BD6}"/>
          </ac:spMkLst>
        </pc:spChg>
        <pc:spChg chg="add del">
          <ac:chgData name="Monty Absher" userId="4faf65b1064de122" providerId="LiveId" clId="{86D56549-E0AE-4A02-AC7A-5441210BF0CE}" dt="2022-04-09T22:54:28.045" v="10432" actId="700"/>
          <ac:spMkLst>
            <pc:docMk/>
            <pc:sldMk cId="1522569524" sldId="264"/>
            <ac:spMk id="21" creationId="{36CD0F97-2E5B-4E84-8544-EB24DED10446}"/>
          </ac:spMkLst>
        </pc:spChg>
        <pc:spChg chg="add del">
          <ac:chgData name="Monty Absher" userId="4faf65b1064de122" providerId="LiveId" clId="{86D56549-E0AE-4A02-AC7A-5441210BF0CE}" dt="2022-04-09T23:15:30.383" v="11016" actId="26606"/>
          <ac:spMkLst>
            <pc:docMk/>
            <pc:sldMk cId="1522569524" sldId="264"/>
            <ac:spMk id="22" creationId="{49306479-8C4D-4E4A-A330-DFC80A8A01BE}"/>
          </ac:spMkLst>
        </pc:spChg>
        <pc:spChg chg="add del">
          <ac:chgData name="Monty Absher" userId="4faf65b1064de122" providerId="LiveId" clId="{86D56549-E0AE-4A02-AC7A-5441210BF0CE}" dt="2022-04-09T22:54:28.045" v="10432" actId="700"/>
          <ac:spMkLst>
            <pc:docMk/>
            <pc:sldMk cId="1522569524" sldId="264"/>
            <ac:spMk id="23" creationId="{3B272257-593A-402F-88FA-F1DECD9E3FC4}"/>
          </ac:spMkLst>
        </pc:spChg>
        <pc:spChg chg="add del">
          <ac:chgData name="Monty Absher" userId="4faf65b1064de122" providerId="LiveId" clId="{86D56549-E0AE-4A02-AC7A-5441210BF0CE}" dt="2022-04-09T23:15:30.383" v="11016" actId="26606"/>
          <ac:spMkLst>
            <pc:docMk/>
            <pc:sldMk cId="1522569524" sldId="264"/>
            <ac:spMk id="24" creationId="{84136905-015B-4510-B514-027CBA846BD6}"/>
          </ac:spMkLst>
        </pc:spChg>
        <pc:spChg chg="add del">
          <ac:chgData name="Monty Absher" userId="4faf65b1064de122" providerId="LiveId" clId="{86D56549-E0AE-4A02-AC7A-5441210BF0CE}" dt="2022-04-09T23:15:07.022" v="11011" actId="26606"/>
          <ac:spMkLst>
            <pc:docMk/>
            <pc:sldMk cId="1522569524" sldId="264"/>
            <ac:spMk id="29" creationId="{49306479-8C4D-4E4A-A330-DFC80A8A01BE}"/>
          </ac:spMkLst>
        </pc:spChg>
        <pc:spChg chg="add del">
          <ac:chgData name="Monty Absher" userId="4faf65b1064de122" providerId="LiveId" clId="{86D56549-E0AE-4A02-AC7A-5441210BF0CE}" dt="2022-04-09T23:15:07.022" v="11011" actId="26606"/>
          <ac:spMkLst>
            <pc:docMk/>
            <pc:sldMk cId="1522569524" sldId="264"/>
            <ac:spMk id="31" creationId="{84136905-015B-4510-B514-027CBA846BD6}"/>
          </ac:spMkLst>
        </pc:spChg>
        <pc:spChg chg="add del">
          <ac:chgData name="Monty Absher" userId="4faf65b1064de122" providerId="LiveId" clId="{86D56549-E0AE-4A02-AC7A-5441210BF0CE}" dt="2022-04-09T23:15:10.888" v="11013" actId="26606"/>
          <ac:spMkLst>
            <pc:docMk/>
            <pc:sldMk cId="1522569524" sldId="264"/>
            <ac:spMk id="33" creationId="{49306479-8C4D-4E4A-A330-DFC80A8A01BE}"/>
          </ac:spMkLst>
        </pc:spChg>
        <pc:spChg chg="add del">
          <ac:chgData name="Monty Absher" userId="4faf65b1064de122" providerId="LiveId" clId="{86D56549-E0AE-4A02-AC7A-5441210BF0CE}" dt="2022-04-09T23:15:10.888" v="11013" actId="26606"/>
          <ac:spMkLst>
            <pc:docMk/>
            <pc:sldMk cId="1522569524" sldId="264"/>
            <ac:spMk id="34" creationId="{84136905-015B-4510-B514-027CBA846BD6}"/>
          </ac:spMkLst>
        </pc:spChg>
        <pc:spChg chg="add del">
          <ac:chgData name="Monty Absher" userId="4faf65b1064de122" providerId="LiveId" clId="{86D56549-E0AE-4A02-AC7A-5441210BF0CE}" dt="2022-04-09T23:15:30.344" v="11015" actId="26606"/>
          <ac:spMkLst>
            <pc:docMk/>
            <pc:sldMk cId="1522569524" sldId="264"/>
            <ac:spMk id="36" creationId="{49306479-8C4D-4E4A-A330-DFC80A8A01BE}"/>
          </ac:spMkLst>
        </pc:spChg>
        <pc:spChg chg="add del">
          <ac:chgData name="Monty Absher" userId="4faf65b1064de122" providerId="LiveId" clId="{86D56549-E0AE-4A02-AC7A-5441210BF0CE}" dt="2022-04-09T23:15:30.344" v="11015" actId="26606"/>
          <ac:spMkLst>
            <pc:docMk/>
            <pc:sldMk cId="1522569524" sldId="264"/>
            <ac:spMk id="37" creationId="{84136905-015B-4510-B514-027CBA846BD6}"/>
          </ac:spMkLst>
        </pc:spChg>
        <pc:spChg chg="add">
          <ac:chgData name="Monty Absher" userId="4faf65b1064de122" providerId="LiveId" clId="{86D56549-E0AE-4A02-AC7A-5441210BF0CE}" dt="2022-04-09T23:15:30.383" v="11016" actId="26606"/>
          <ac:spMkLst>
            <pc:docMk/>
            <pc:sldMk cId="1522569524" sldId="264"/>
            <ac:spMk id="39" creationId="{49306479-8C4D-4E4A-A330-DFC80A8A01BE}"/>
          </ac:spMkLst>
        </pc:spChg>
        <pc:spChg chg="add">
          <ac:chgData name="Monty Absher" userId="4faf65b1064de122" providerId="LiveId" clId="{86D56549-E0AE-4A02-AC7A-5441210BF0CE}" dt="2022-04-09T23:15:30.383" v="11016" actId="26606"/>
          <ac:spMkLst>
            <pc:docMk/>
            <pc:sldMk cId="1522569524" sldId="264"/>
            <ac:spMk id="40" creationId="{84136905-015B-4510-B514-027CBA846BD6}"/>
          </ac:spMkLst>
        </pc:spChg>
        <pc:graphicFrameChg chg="add mod ord modGraphic">
          <ac:chgData name="Monty Absher" userId="4faf65b1064de122" providerId="LiveId" clId="{86D56549-E0AE-4A02-AC7A-5441210BF0CE}" dt="2022-04-10T00:04:59.705" v="11909" actId="20577"/>
          <ac:graphicFrameMkLst>
            <pc:docMk/>
            <pc:sldMk cId="1522569524" sldId="264"/>
            <ac:graphicFrameMk id="15" creationId="{7C307371-1B63-D981-610F-EBB479E81E0A}"/>
          </ac:graphicFrameMkLst>
        </pc:graphicFrameChg>
        <pc:picChg chg="add mod ord">
          <ac:chgData name="Monty Absher" userId="4faf65b1064de122" providerId="LiveId" clId="{86D56549-E0AE-4A02-AC7A-5441210BF0CE}" dt="2022-04-09T23:15:10.888" v="11013" actId="26606"/>
          <ac:picMkLst>
            <pc:docMk/>
            <pc:sldMk cId="1522569524" sldId="264"/>
            <ac:picMk id="7" creationId="{3A9E3939-AE1D-4A20-9560-7F62F827DB43}"/>
          </ac:picMkLst>
        </pc:picChg>
        <pc:picChg chg="add mod">
          <ac:chgData name="Monty Absher" userId="4faf65b1064de122" providerId="LiveId" clId="{86D56549-E0AE-4A02-AC7A-5441210BF0CE}" dt="2022-04-09T23:15:10.888" v="11013" actId="26606"/>
          <ac:picMkLst>
            <pc:docMk/>
            <pc:sldMk cId="1522569524" sldId="264"/>
            <ac:picMk id="10" creationId="{9E32176D-FFDC-4A56-95CF-5A9DF6EE9AA7}"/>
          </ac:picMkLst>
        </pc:picChg>
        <pc:picChg chg="add mod">
          <ac:chgData name="Monty Absher" userId="4faf65b1064de122" providerId="LiveId" clId="{86D56549-E0AE-4A02-AC7A-5441210BF0CE}" dt="2022-04-09T23:15:10.888" v="11013" actId="26606"/>
          <ac:picMkLst>
            <pc:docMk/>
            <pc:sldMk cId="1522569524" sldId="264"/>
            <ac:picMk id="14" creationId="{A091315A-C7CC-4BE2-8AEF-D8AF16A30D04}"/>
          </ac:picMkLst>
        </pc:picChg>
        <pc:picChg chg="add mod">
          <ac:chgData name="Monty Absher" userId="4faf65b1064de122" providerId="LiveId" clId="{86D56549-E0AE-4A02-AC7A-5441210BF0CE}" dt="2022-04-09T23:15:10.888" v="11013" actId="26606"/>
          <ac:picMkLst>
            <pc:docMk/>
            <pc:sldMk cId="1522569524" sldId="264"/>
            <ac:picMk id="17" creationId="{25478C4A-308D-40CB-89FE-5BA782CC3D87}"/>
          </ac:picMkLst>
        </pc:picChg>
      </pc:sldChg>
      <pc:sldChg chg="addSp delSp modSp add mod delDesignElem modNotesTx">
        <pc:chgData name="Monty Absher" userId="4faf65b1064de122" providerId="LiveId" clId="{86D56549-E0AE-4A02-AC7A-5441210BF0CE}" dt="2022-04-10T00:06:01.456" v="11928" actId="20577"/>
        <pc:sldMkLst>
          <pc:docMk/>
          <pc:sldMk cId="1187299929" sldId="265"/>
        </pc:sldMkLst>
        <pc:spChg chg="mod">
          <ac:chgData name="Monty Absher" userId="4faf65b1064de122" providerId="LiveId" clId="{86D56549-E0AE-4A02-AC7A-5441210BF0CE}" dt="2022-04-09T23:16:46.100" v="11022" actId="1076"/>
          <ac:spMkLst>
            <pc:docMk/>
            <pc:sldMk cId="1187299929" sldId="265"/>
            <ac:spMk id="2" creationId="{D1C11E5D-3382-443F-B737-6028650E2E71}"/>
          </ac:spMkLst>
        </pc:spChg>
        <pc:spChg chg="add del mod">
          <ac:chgData name="Monty Absher" userId="4faf65b1064de122" providerId="LiveId" clId="{86D56549-E0AE-4A02-AC7A-5441210BF0CE}" dt="2022-04-09T00:12:53.786" v="2385" actId="26606"/>
          <ac:spMkLst>
            <pc:docMk/>
            <pc:sldMk cId="1187299929" sldId="265"/>
            <ac:spMk id="4" creationId="{AE046F9F-8DBA-4840-9596-894D70A1811D}"/>
          </ac:spMkLst>
        </pc:spChg>
        <pc:spChg chg="add del">
          <ac:chgData name="Monty Absher" userId="4faf65b1064de122" providerId="LiveId" clId="{86D56549-E0AE-4A02-AC7A-5441210BF0CE}" dt="2022-04-09T00:12:53.786" v="2385" actId="26606"/>
          <ac:spMkLst>
            <pc:docMk/>
            <pc:sldMk cId="1187299929" sldId="265"/>
            <ac:spMk id="9" creationId="{84136905-015B-4510-B514-027CBA846BD6}"/>
          </ac:spMkLst>
        </pc:spChg>
        <pc:spChg chg="add del">
          <ac:chgData name="Monty Absher" userId="4faf65b1064de122" providerId="LiveId" clId="{86D56549-E0AE-4A02-AC7A-5441210BF0CE}" dt="2022-04-09T00:12:53.786" v="2385" actId="26606"/>
          <ac:spMkLst>
            <pc:docMk/>
            <pc:sldMk cId="1187299929" sldId="265"/>
            <ac:spMk id="11" creationId="{36CD0F97-2E5B-4E84-8544-EB24DED10446}"/>
          </ac:spMkLst>
        </pc:spChg>
        <pc:spChg chg="add del">
          <ac:chgData name="Monty Absher" userId="4faf65b1064de122" providerId="LiveId" clId="{86D56549-E0AE-4A02-AC7A-5441210BF0CE}" dt="2022-04-09T00:12:53.786" v="2385" actId="26606"/>
          <ac:spMkLst>
            <pc:docMk/>
            <pc:sldMk cId="1187299929" sldId="265"/>
            <ac:spMk id="13" creationId="{3B272257-593A-402F-88FA-F1DECD9E3FC4}"/>
          </ac:spMkLst>
        </pc:spChg>
        <pc:spChg chg="add del">
          <ac:chgData name="Monty Absher" userId="4faf65b1064de122" providerId="LiveId" clId="{86D56549-E0AE-4A02-AC7A-5441210BF0CE}" dt="2022-04-09T00:17:58.115" v="2524" actId="26606"/>
          <ac:spMkLst>
            <pc:docMk/>
            <pc:sldMk cId="1187299929" sldId="265"/>
            <ac:spMk id="18" creationId="{84136905-015B-4510-B514-027CBA846BD6}"/>
          </ac:spMkLst>
        </pc:spChg>
        <pc:spChg chg="add del">
          <ac:chgData name="Monty Absher" userId="4faf65b1064de122" providerId="LiveId" clId="{86D56549-E0AE-4A02-AC7A-5441210BF0CE}" dt="2022-04-09T00:12:43.245" v="2374" actId="26606"/>
          <ac:spMkLst>
            <pc:docMk/>
            <pc:sldMk cId="1187299929" sldId="265"/>
            <ac:spMk id="19" creationId="{358B6E23-8493-4A0F-9409-1BB1B3567C13}"/>
          </ac:spMkLst>
        </pc:spChg>
        <pc:spChg chg="add del">
          <ac:chgData name="Monty Absher" userId="4faf65b1064de122" providerId="LiveId" clId="{86D56549-E0AE-4A02-AC7A-5441210BF0CE}" dt="2022-04-09T00:17:58.115" v="2524" actId="26606"/>
          <ac:spMkLst>
            <pc:docMk/>
            <pc:sldMk cId="1187299929" sldId="265"/>
            <ac:spMk id="20" creationId="{ACD0CF1E-4915-4854-AE1A-BE8E8ABDE396}"/>
          </ac:spMkLst>
        </pc:spChg>
        <pc:spChg chg="add del">
          <ac:chgData name="Monty Absher" userId="4faf65b1064de122" providerId="LiveId" clId="{86D56549-E0AE-4A02-AC7A-5441210BF0CE}" dt="2022-04-09T00:12:43.245" v="2374" actId="26606"/>
          <ac:spMkLst>
            <pc:docMk/>
            <pc:sldMk cId="1187299929" sldId="265"/>
            <ac:spMk id="21" creationId="{C99238EC-3EDA-4FF6-9F43-081294A93FF3}"/>
          </ac:spMkLst>
        </pc:spChg>
        <pc:spChg chg="add del">
          <ac:chgData name="Monty Absher" userId="4faf65b1064de122" providerId="LiveId" clId="{86D56549-E0AE-4A02-AC7A-5441210BF0CE}" dt="2022-04-09T00:17:58.115" v="2524" actId="26606"/>
          <ac:spMkLst>
            <pc:docMk/>
            <pc:sldMk cId="1187299929" sldId="265"/>
            <ac:spMk id="22" creationId="{C378B036-879B-4F45-A653-56FC275A70F6}"/>
          </ac:spMkLst>
        </pc:spChg>
        <pc:spChg chg="add del">
          <ac:chgData name="Monty Absher" userId="4faf65b1064de122" providerId="LiveId" clId="{86D56549-E0AE-4A02-AC7A-5441210BF0CE}" dt="2022-04-09T00:12:43.245" v="2374" actId="26606"/>
          <ac:spMkLst>
            <pc:docMk/>
            <pc:sldMk cId="1187299929" sldId="265"/>
            <ac:spMk id="23" creationId="{F4993D4D-98B3-40A7-986E-15AB6E63139C}"/>
          </ac:spMkLst>
        </pc:spChg>
        <pc:spChg chg="add del">
          <ac:chgData name="Monty Absher" userId="4faf65b1064de122" providerId="LiveId" clId="{86D56549-E0AE-4A02-AC7A-5441210BF0CE}" dt="2022-04-09T00:12:45.068" v="2376" actId="26606"/>
          <ac:spMkLst>
            <pc:docMk/>
            <pc:sldMk cId="1187299929" sldId="265"/>
            <ac:spMk id="25" creationId="{358B6E23-8493-4A0F-9409-1BB1B3567C13}"/>
          </ac:spMkLst>
        </pc:spChg>
        <pc:spChg chg="add del">
          <ac:chgData name="Monty Absher" userId="4faf65b1064de122" providerId="LiveId" clId="{86D56549-E0AE-4A02-AC7A-5441210BF0CE}" dt="2022-04-09T00:12:45.068" v="2376" actId="26606"/>
          <ac:spMkLst>
            <pc:docMk/>
            <pc:sldMk cId="1187299929" sldId="265"/>
            <ac:spMk id="26" creationId="{C99238EC-3EDA-4FF6-9F43-081294A93FF3}"/>
          </ac:spMkLst>
        </pc:spChg>
        <pc:spChg chg="add del">
          <ac:chgData name="Monty Absher" userId="4faf65b1064de122" providerId="LiveId" clId="{86D56549-E0AE-4A02-AC7A-5441210BF0CE}" dt="2022-04-09T00:12:45.068" v="2376" actId="26606"/>
          <ac:spMkLst>
            <pc:docMk/>
            <pc:sldMk cId="1187299929" sldId="265"/>
            <ac:spMk id="27" creationId="{F4993D4D-98B3-40A7-986E-15AB6E63139C}"/>
          </ac:spMkLst>
        </pc:spChg>
        <pc:spChg chg="add del">
          <ac:chgData name="Monty Absher" userId="4faf65b1064de122" providerId="LiveId" clId="{86D56549-E0AE-4A02-AC7A-5441210BF0CE}" dt="2022-04-09T00:12:46.141" v="2378" actId="26606"/>
          <ac:spMkLst>
            <pc:docMk/>
            <pc:sldMk cId="1187299929" sldId="265"/>
            <ac:spMk id="30" creationId="{358B6E23-8493-4A0F-9409-1BB1B3567C13}"/>
          </ac:spMkLst>
        </pc:spChg>
        <pc:spChg chg="add del">
          <ac:chgData name="Monty Absher" userId="4faf65b1064de122" providerId="LiveId" clId="{86D56549-E0AE-4A02-AC7A-5441210BF0CE}" dt="2022-04-09T00:12:46.141" v="2378" actId="26606"/>
          <ac:spMkLst>
            <pc:docMk/>
            <pc:sldMk cId="1187299929" sldId="265"/>
            <ac:spMk id="31" creationId="{C99238EC-3EDA-4FF6-9F43-081294A93FF3}"/>
          </ac:spMkLst>
        </pc:spChg>
        <pc:spChg chg="add del">
          <ac:chgData name="Monty Absher" userId="4faf65b1064de122" providerId="LiveId" clId="{86D56549-E0AE-4A02-AC7A-5441210BF0CE}" dt="2022-04-09T00:12:46.141" v="2378" actId="26606"/>
          <ac:spMkLst>
            <pc:docMk/>
            <pc:sldMk cId="1187299929" sldId="265"/>
            <ac:spMk id="32" creationId="{F4993D4D-98B3-40A7-986E-15AB6E63139C}"/>
          </ac:spMkLst>
        </pc:spChg>
        <pc:spChg chg="add del">
          <ac:chgData name="Monty Absher" userId="4faf65b1064de122" providerId="LiveId" clId="{86D56549-E0AE-4A02-AC7A-5441210BF0CE}" dt="2022-04-09T00:12:47.796" v="2380" actId="26606"/>
          <ac:spMkLst>
            <pc:docMk/>
            <pc:sldMk cId="1187299929" sldId="265"/>
            <ac:spMk id="35" creationId="{358B6E23-8493-4A0F-9409-1BB1B3567C13}"/>
          </ac:spMkLst>
        </pc:spChg>
        <pc:spChg chg="add del">
          <ac:chgData name="Monty Absher" userId="4faf65b1064de122" providerId="LiveId" clId="{86D56549-E0AE-4A02-AC7A-5441210BF0CE}" dt="2022-04-09T00:12:47.796" v="2380" actId="26606"/>
          <ac:spMkLst>
            <pc:docMk/>
            <pc:sldMk cId="1187299929" sldId="265"/>
            <ac:spMk id="36" creationId="{C99238EC-3EDA-4FF6-9F43-081294A93FF3}"/>
          </ac:spMkLst>
        </pc:spChg>
        <pc:spChg chg="add del">
          <ac:chgData name="Monty Absher" userId="4faf65b1064de122" providerId="LiveId" clId="{86D56549-E0AE-4A02-AC7A-5441210BF0CE}" dt="2022-04-09T00:12:47.796" v="2380" actId="26606"/>
          <ac:spMkLst>
            <pc:docMk/>
            <pc:sldMk cId="1187299929" sldId="265"/>
            <ac:spMk id="37" creationId="{F4993D4D-98B3-40A7-986E-15AB6E63139C}"/>
          </ac:spMkLst>
        </pc:spChg>
        <pc:spChg chg="add del">
          <ac:chgData name="Monty Absher" userId="4faf65b1064de122" providerId="LiveId" clId="{86D56549-E0AE-4A02-AC7A-5441210BF0CE}" dt="2022-04-09T00:12:49.413" v="2382" actId="26606"/>
          <ac:spMkLst>
            <pc:docMk/>
            <pc:sldMk cId="1187299929" sldId="265"/>
            <ac:spMk id="40" creationId="{84136905-015B-4510-B514-027CBA846BD6}"/>
          </ac:spMkLst>
        </pc:spChg>
        <pc:spChg chg="add del">
          <ac:chgData name="Monty Absher" userId="4faf65b1064de122" providerId="LiveId" clId="{86D56549-E0AE-4A02-AC7A-5441210BF0CE}" dt="2022-04-09T00:12:53.771" v="2384" actId="26606"/>
          <ac:spMkLst>
            <pc:docMk/>
            <pc:sldMk cId="1187299929" sldId="265"/>
            <ac:spMk id="43" creationId="{84136905-015B-4510-B514-027CBA846BD6}"/>
          </ac:spMkLst>
        </pc:spChg>
        <pc:spChg chg="add del">
          <ac:chgData name="Monty Absher" userId="4faf65b1064de122" providerId="LiveId" clId="{86D56549-E0AE-4A02-AC7A-5441210BF0CE}" dt="2022-04-09T00:17:58.115" v="2524" actId="26606"/>
          <ac:spMkLst>
            <pc:docMk/>
            <pc:sldMk cId="1187299929" sldId="265"/>
            <ac:spMk id="46" creationId="{AE046F9F-8DBA-4840-9596-894D70A1811D}"/>
          </ac:spMkLst>
        </pc:spChg>
        <pc:spChg chg="add del">
          <ac:chgData name="Monty Absher" userId="4faf65b1064de122" providerId="LiveId" clId="{86D56549-E0AE-4A02-AC7A-5441210BF0CE}" dt="2022-04-09T23:11:49.919" v="10998" actId="26606"/>
          <ac:spMkLst>
            <pc:docMk/>
            <pc:sldMk cId="1187299929" sldId="265"/>
            <ac:spMk id="52" creationId="{84136905-015B-4510-B514-027CBA846BD6}"/>
          </ac:spMkLst>
        </pc:spChg>
        <pc:spChg chg="add del">
          <ac:chgData name="Monty Absher" userId="4faf65b1064de122" providerId="LiveId" clId="{86D56549-E0AE-4A02-AC7A-5441210BF0CE}" dt="2022-04-09T23:11:49.919" v="10998" actId="26606"/>
          <ac:spMkLst>
            <pc:docMk/>
            <pc:sldMk cId="1187299929" sldId="265"/>
            <ac:spMk id="54" creationId="{36CD0F97-2E5B-4E84-8544-EB24DED10446}"/>
          </ac:spMkLst>
        </pc:spChg>
        <pc:spChg chg="add del">
          <ac:chgData name="Monty Absher" userId="4faf65b1064de122" providerId="LiveId" clId="{86D56549-E0AE-4A02-AC7A-5441210BF0CE}" dt="2022-04-09T23:11:49.919" v="10998" actId="26606"/>
          <ac:spMkLst>
            <pc:docMk/>
            <pc:sldMk cId="1187299929" sldId="265"/>
            <ac:spMk id="56" creationId="{3B272257-593A-402F-88FA-F1DECD9E3FC4}"/>
          </ac:spMkLst>
        </pc:spChg>
        <pc:spChg chg="add del">
          <ac:chgData name="Monty Absher" userId="4faf65b1064de122" providerId="LiveId" clId="{86D56549-E0AE-4A02-AC7A-5441210BF0CE}" dt="2022-04-09T23:16:08.460" v="11017" actId="26606"/>
          <ac:spMkLst>
            <pc:docMk/>
            <pc:sldMk cId="1187299929" sldId="265"/>
            <ac:spMk id="61" creationId="{84136905-015B-4510-B514-027CBA846BD6}"/>
          </ac:spMkLst>
        </pc:spChg>
        <pc:spChg chg="add del">
          <ac:chgData name="Monty Absher" userId="4faf65b1064de122" providerId="LiveId" clId="{86D56549-E0AE-4A02-AC7A-5441210BF0CE}" dt="2022-04-09T23:16:08.460" v="11017" actId="26606"/>
          <ac:spMkLst>
            <pc:docMk/>
            <pc:sldMk cId="1187299929" sldId="265"/>
            <ac:spMk id="63" creationId="{36CD0F97-2E5B-4E84-8544-EB24DED10446}"/>
          </ac:spMkLst>
        </pc:spChg>
        <pc:spChg chg="add del">
          <ac:chgData name="Monty Absher" userId="4faf65b1064de122" providerId="LiveId" clId="{86D56549-E0AE-4A02-AC7A-5441210BF0CE}" dt="2022-04-09T23:16:08.460" v="11017" actId="26606"/>
          <ac:spMkLst>
            <pc:docMk/>
            <pc:sldMk cId="1187299929" sldId="265"/>
            <ac:spMk id="65" creationId="{18E670AF-873F-44DB-9862-796E652EECDB}"/>
          </ac:spMkLst>
        </pc:spChg>
        <pc:spChg chg="add">
          <ac:chgData name="Monty Absher" userId="4faf65b1064de122" providerId="LiveId" clId="{86D56549-E0AE-4A02-AC7A-5441210BF0CE}" dt="2022-04-09T23:16:08.460" v="11017" actId="26606"/>
          <ac:spMkLst>
            <pc:docMk/>
            <pc:sldMk cId="1187299929" sldId="265"/>
            <ac:spMk id="70" creationId="{84136905-015B-4510-B514-027CBA846BD6}"/>
          </ac:spMkLst>
        </pc:spChg>
        <pc:spChg chg="add">
          <ac:chgData name="Monty Absher" userId="4faf65b1064de122" providerId="LiveId" clId="{86D56549-E0AE-4A02-AC7A-5441210BF0CE}" dt="2022-04-09T23:16:08.460" v="11017" actId="26606"/>
          <ac:spMkLst>
            <pc:docMk/>
            <pc:sldMk cId="1187299929" sldId="265"/>
            <ac:spMk id="72" creationId="{36CD0F97-2E5B-4E84-8544-EB24DED10446}"/>
          </ac:spMkLst>
        </pc:spChg>
        <pc:spChg chg="add">
          <ac:chgData name="Monty Absher" userId="4faf65b1064de122" providerId="LiveId" clId="{86D56549-E0AE-4A02-AC7A-5441210BF0CE}" dt="2022-04-09T23:16:08.460" v="11017" actId="26606"/>
          <ac:spMkLst>
            <pc:docMk/>
            <pc:sldMk cId="1187299929" sldId="265"/>
            <ac:spMk id="74" creationId="{18E670AF-873F-44DB-9862-796E652EECDB}"/>
          </ac:spMkLst>
        </pc:spChg>
        <pc:graphicFrameChg chg="add del">
          <ac:chgData name="Monty Absher" userId="4faf65b1064de122" providerId="LiveId" clId="{86D56549-E0AE-4A02-AC7A-5441210BF0CE}" dt="2022-04-09T00:12:43.245" v="2374" actId="26606"/>
          <ac:graphicFrameMkLst>
            <pc:docMk/>
            <pc:sldMk cId="1187299929" sldId="265"/>
            <ac:graphicFrameMk id="15" creationId="{1C7098FB-2852-C4D6-44B9-3E063A0EDF3A}"/>
          </ac:graphicFrameMkLst>
        </pc:graphicFrameChg>
        <pc:graphicFrameChg chg="add del">
          <ac:chgData name="Monty Absher" userId="4faf65b1064de122" providerId="LiveId" clId="{86D56549-E0AE-4A02-AC7A-5441210BF0CE}" dt="2022-04-09T00:12:45.068" v="2376" actId="26606"/>
          <ac:graphicFrameMkLst>
            <pc:docMk/>
            <pc:sldMk cId="1187299929" sldId="265"/>
            <ac:graphicFrameMk id="28" creationId="{A43EFDD8-95AD-BC78-ECCD-DF0A7BEACDB0}"/>
          </ac:graphicFrameMkLst>
        </pc:graphicFrameChg>
        <pc:graphicFrameChg chg="add del">
          <ac:chgData name="Monty Absher" userId="4faf65b1064de122" providerId="LiveId" clId="{86D56549-E0AE-4A02-AC7A-5441210BF0CE}" dt="2022-04-09T00:12:46.141" v="2378" actId="26606"/>
          <ac:graphicFrameMkLst>
            <pc:docMk/>
            <pc:sldMk cId="1187299929" sldId="265"/>
            <ac:graphicFrameMk id="33" creationId="{1C7098FB-2852-C4D6-44B9-3E063A0EDF3A}"/>
          </ac:graphicFrameMkLst>
        </pc:graphicFrameChg>
        <pc:graphicFrameChg chg="add del">
          <ac:chgData name="Monty Absher" userId="4faf65b1064de122" providerId="LiveId" clId="{86D56549-E0AE-4A02-AC7A-5441210BF0CE}" dt="2022-04-09T00:12:47.796" v="2380" actId="26606"/>
          <ac:graphicFrameMkLst>
            <pc:docMk/>
            <pc:sldMk cId="1187299929" sldId="265"/>
            <ac:graphicFrameMk id="38" creationId="{A43EFDD8-95AD-BC78-ECCD-DF0A7BEACDB0}"/>
          </ac:graphicFrameMkLst>
        </pc:graphicFrameChg>
        <pc:graphicFrameChg chg="add del">
          <ac:chgData name="Monty Absher" userId="4faf65b1064de122" providerId="LiveId" clId="{86D56549-E0AE-4A02-AC7A-5441210BF0CE}" dt="2022-04-09T00:12:49.413" v="2382" actId="26606"/>
          <ac:graphicFrameMkLst>
            <pc:docMk/>
            <pc:sldMk cId="1187299929" sldId="265"/>
            <ac:graphicFrameMk id="41" creationId="{9565615E-B6A5-685F-B4BD-7AD6FAB81C9A}"/>
          </ac:graphicFrameMkLst>
        </pc:graphicFrameChg>
        <pc:graphicFrameChg chg="add del">
          <ac:chgData name="Monty Absher" userId="4faf65b1064de122" providerId="LiveId" clId="{86D56549-E0AE-4A02-AC7A-5441210BF0CE}" dt="2022-04-09T00:12:53.771" v="2384" actId="26606"/>
          <ac:graphicFrameMkLst>
            <pc:docMk/>
            <pc:sldMk cId="1187299929" sldId="265"/>
            <ac:graphicFrameMk id="44" creationId="{C4E47E74-08C4-A361-A8FE-B62CEF8CDA8F}"/>
          </ac:graphicFrameMkLst>
        </pc:graphicFrameChg>
        <pc:graphicFrameChg chg="add mod ord modGraphic">
          <ac:chgData name="Monty Absher" userId="4faf65b1064de122" providerId="LiveId" clId="{86D56549-E0AE-4A02-AC7A-5441210BF0CE}" dt="2022-04-10T00:05:46.629" v="11927" actId="20577"/>
          <ac:graphicFrameMkLst>
            <pc:docMk/>
            <pc:sldMk cId="1187299929" sldId="265"/>
            <ac:graphicFrameMk id="48" creationId="{3175520E-3C37-F8F3-FDE6-E1C89B6D4A8B}"/>
          </ac:graphicFrameMkLst>
        </pc:graphicFrameChg>
        <pc:picChg chg="add mod">
          <ac:chgData name="Monty Absher" userId="4faf65b1064de122" providerId="LiveId" clId="{86D56549-E0AE-4A02-AC7A-5441210BF0CE}" dt="2022-04-09T23:11:49.919" v="10998" actId="26606"/>
          <ac:picMkLst>
            <pc:docMk/>
            <pc:sldMk cId="1187299929" sldId="265"/>
            <ac:picMk id="5" creationId="{4C43979A-DF97-4D1A-94B2-B332D19E1E55}"/>
          </ac:picMkLst>
        </pc:picChg>
      </pc:sldChg>
      <pc:sldChg chg="addSp delSp modSp add mod ord modNotesTx">
        <pc:chgData name="Monty Absher" userId="4faf65b1064de122" providerId="LiveId" clId="{86D56549-E0AE-4A02-AC7A-5441210BF0CE}" dt="2022-04-10T00:08:30.794" v="12405" actId="20577"/>
        <pc:sldMkLst>
          <pc:docMk/>
          <pc:sldMk cId="4017462941" sldId="266"/>
        </pc:sldMkLst>
        <pc:spChg chg="mod">
          <ac:chgData name="Monty Absher" userId="4faf65b1064de122" providerId="LiveId" clId="{86D56549-E0AE-4A02-AC7A-5441210BF0CE}" dt="2022-04-09T00:33:48.944" v="2688" actId="20577"/>
          <ac:spMkLst>
            <pc:docMk/>
            <pc:sldMk cId="4017462941" sldId="266"/>
            <ac:spMk id="2" creationId="{D1C11E5D-3382-443F-B737-6028650E2E71}"/>
          </ac:spMkLst>
        </pc:spChg>
        <pc:graphicFrameChg chg="mod">
          <ac:chgData name="Monty Absher" userId="4faf65b1064de122" providerId="LiveId" clId="{86D56549-E0AE-4A02-AC7A-5441210BF0CE}" dt="2022-04-09T20:24:33.355" v="8306" actId="20577"/>
          <ac:graphicFrameMkLst>
            <pc:docMk/>
            <pc:sldMk cId="4017462941" sldId="266"/>
            <ac:graphicFrameMk id="5" creationId="{A3F63E51-E3EF-A81C-1F59-BAC9EC428BFF}"/>
          </ac:graphicFrameMkLst>
        </pc:graphicFrameChg>
        <pc:picChg chg="add del mod">
          <ac:chgData name="Monty Absher" userId="4faf65b1064de122" providerId="LiveId" clId="{86D56549-E0AE-4A02-AC7A-5441210BF0CE}" dt="2022-04-09T00:26:52.889" v="2632" actId="478"/>
          <ac:picMkLst>
            <pc:docMk/>
            <pc:sldMk cId="4017462941" sldId="266"/>
            <ac:picMk id="4" creationId="{B01C16EC-CCB6-487D-BD3A-374865B805C7}"/>
          </ac:picMkLst>
        </pc:picChg>
        <pc:picChg chg="add del mod">
          <ac:chgData name="Monty Absher" userId="4faf65b1064de122" providerId="LiveId" clId="{86D56549-E0AE-4A02-AC7A-5441210BF0CE}" dt="2022-04-09T00:26:58.592" v="2633" actId="478"/>
          <ac:picMkLst>
            <pc:docMk/>
            <pc:sldMk cId="4017462941" sldId="266"/>
            <ac:picMk id="7" creationId="{2F8FB357-8061-459F-8B4D-56D19B7F4F2E}"/>
          </ac:picMkLst>
        </pc:picChg>
        <pc:picChg chg="add del mod">
          <ac:chgData name="Monty Absher" userId="4faf65b1064de122" providerId="LiveId" clId="{86D56549-E0AE-4A02-AC7A-5441210BF0CE}" dt="2022-04-09T00:28:38.568" v="2640" actId="478"/>
          <ac:picMkLst>
            <pc:docMk/>
            <pc:sldMk cId="4017462941" sldId="266"/>
            <ac:picMk id="9" creationId="{FBBD579D-EB2D-4BC1-B2CA-6E70F2867343}"/>
          </ac:picMkLst>
        </pc:picChg>
        <pc:picChg chg="add del mod">
          <ac:chgData name="Monty Absher" userId="4faf65b1064de122" providerId="LiveId" clId="{86D56549-E0AE-4A02-AC7A-5441210BF0CE}" dt="2022-04-09T00:28:41.074" v="2641" actId="478"/>
          <ac:picMkLst>
            <pc:docMk/>
            <pc:sldMk cId="4017462941" sldId="266"/>
            <ac:picMk id="11" creationId="{6F7B037E-7264-42AA-BFDB-824617C579EA}"/>
          </ac:picMkLst>
        </pc:picChg>
        <pc:picChg chg="add del mod">
          <ac:chgData name="Monty Absher" userId="4faf65b1064de122" providerId="LiveId" clId="{86D56549-E0AE-4A02-AC7A-5441210BF0CE}" dt="2022-04-09T00:29:11.422" v="2644" actId="478"/>
          <ac:picMkLst>
            <pc:docMk/>
            <pc:sldMk cId="4017462941" sldId="266"/>
            <ac:picMk id="13" creationId="{4C7DA896-8983-4ABA-A5FB-8BAA340606C1}"/>
          </ac:picMkLst>
        </pc:picChg>
        <pc:picChg chg="add del mod">
          <ac:chgData name="Monty Absher" userId="4faf65b1064de122" providerId="LiveId" clId="{86D56549-E0AE-4A02-AC7A-5441210BF0CE}" dt="2022-04-09T00:33:41.442" v="2675" actId="478"/>
          <ac:picMkLst>
            <pc:docMk/>
            <pc:sldMk cId="4017462941" sldId="266"/>
            <ac:picMk id="15" creationId="{CCEE9299-E0FE-4262-885A-1E9EE01B5D5A}"/>
          </ac:picMkLst>
        </pc:picChg>
        <pc:picChg chg="add del mod">
          <ac:chgData name="Monty Absher" userId="4faf65b1064de122" providerId="LiveId" clId="{86D56549-E0AE-4A02-AC7A-5441210BF0CE}" dt="2022-04-09T20:22:02.254" v="8288" actId="478"/>
          <ac:picMkLst>
            <pc:docMk/>
            <pc:sldMk cId="4017462941" sldId="266"/>
            <ac:picMk id="17" creationId="{394D1CAE-A035-49AB-9D13-C62F4B8A734F}"/>
          </ac:picMkLst>
        </pc:picChg>
        <pc:picChg chg="add del mod">
          <ac:chgData name="Monty Absher" userId="4faf65b1064de122" providerId="LiveId" clId="{86D56549-E0AE-4A02-AC7A-5441210BF0CE}" dt="2022-04-09T20:24:24.740" v="8300" actId="478"/>
          <ac:picMkLst>
            <pc:docMk/>
            <pc:sldMk cId="4017462941" sldId="266"/>
            <ac:picMk id="21" creationId="{3F8ED64B-C1EC-4503-8C44-AD077AD032A1}"/>
          </ac:picMkLst>
        </pc:picChg>
      </pc:sldChg>
      <pc:sldChg chg="addSp delSp modSp add mod setBg modClrScheme delDesignElem chgLayout modNotesTx">
        <pc:chgData name="Monty Absher" userId="4faf65b1064de122" providerId="LiveId" clId="{86D56549-E0AE-4A02-AC7A-5441210BF0CE}" dt="2022-04-10T00:10:32.868" v="12703" actId="20577"/>
        <pc:sldMkLst>
          <pc:docMk/>
          <pc:sldMk cId="1261246135" sldId="267"/>
        </pc:sldMkLst>
        <pc:spChg chg="mod ord">
          <ac:chgData name="Monty Absher" userId="4faf65b1064de122" providerId="LiveId" clId="{86D56549-E0AE-4A02-AC7A-5441210BF0CE}" dt="2022-04-09T23:20:27.982" v="11036" actId="26606"/>
          <ac:spMkLst>
            <pc:docMk/>
            <pc:sldMk cId="1261246135" sldId="267"/>
            <ac:spMk id="2" creationId="{D1C11E5D-3382-443F-B737-6028650E2E71}"/>
          </ac:spMkLst>
        </pc:spChg>
        <pc:spChg chg="add del mod ord">
          <ac:chgData name="Monty Absher" userId="4faf65b1064de122" providerId="LiveId" clId="{86D56549-E0AE-4A02-AC7A-5441210BF0CE}" dt="2022-04-09T23:17:50.469" v="11025" actId="931"/>
          <ac:spMkLst>
            <pc:docMk/>
            <pc:sldMk cId="1261246135" sldId="267"/>
            <ac:spMk id="3" creationId="{8ED5B5B6-3519-4B24-97B7-B9337867553C}"/>
          </ac:spMkLst>
        </pc:spChg>
        <pc:spChg chg="del">
          <ac:chgData name="Monty Absher" userId="4faf65b1064de122" providerId="LiveId" clId="{86D56549-E0AE-4A02-AC7A-5441210BF0CE}" dt="2022-04-09T00:34:55.283" v="2694"/>
          <ac:spMkLst>
            <pc:docMk/>
            <pc:sldMk cId="1261246135" sldId="267"/>
            <ac:spMk id="19" creationId="{358B6E23-8493-4A0F-9409-1BB1B3567C13}"/>
          </ac:spMkLst>
        </pc:spChg>
        <pc:spChg chg="add del">
          <ac:chgData name="Monty Absher" userId="4faf65b1064de122" providerId="LiveId" clId="{86D56549-E0AE-4A02-AC7A-5441210BF0CE}" dt="2022-04-09T23:20:08.261" v="11027" actId="26606"/>
          <ac:spMkLst>
            <pc:docMk/>
            <pc:sldMk cId="1261246135" sldId="267"/>
            <ac:spMk id="20" creationId="{49306479-8C4D-4E4A-A330-DFC80A8A01BE}"/>
          </ac:spMkLst>
        </pc:spChg>
        <pc:spChg chg="del">
          <ac:chgData name="Monty Absher" userId="4faf65b1064de122" providerId="LiveId" clId="{86D56549-E0AE-4A02-AC7A-5441210BF0CE}" dt="2022-04-09T00:34:55.283" v="2694"/>
          <ac:spMkLst>
            <pc:docMk/>
            <pc:sldMk cId="1261246135" sldId="267"/>
            <ac:spMk id="21" creationId="{C99238EC-3EDA-4FF6-9F43-081294A93FF3}"/>
          </ac:spMkLst>
        </pc:spChg>
        <pc:spChg chg="add del">
          <ac:chgData name="Monty Absher" userId="4faf65b1064de122" providerId="LiveId" clId="{86D56549-E0AE-4A02-AC7A-5441210BF0CE}" dt="2022-04-09T23:20:08.261" v="11027" actId="26606"/>
          <ac:spMkLst>
            <pc:docMk/>
            <pc:sldMk cId="1261246135" sldId="267"/>
            <ac:spMk id="22" creationId="{84136905-015B-4510-B514-027CBA846BD6}"/>
          </ac:spMkLst>
        </pc:spChg>
        <pc:spChg chg="del">
          <ac:chgData name="Monty Absher" userId="4faf65b1064de122" providerId="LiveId" clId="{86D56549-E0AE-4A02-AC7A-5441210BF0CE}" dt="2022-04-09T00:34:55.283" v="2694"/>
          <ac:spMkLst>
            <pc:docMk/>
            <pc:sldMk cId="1261246135" sldId="267"/>
            <ac:spMk id="23" creationId="{F4993D4D-98B3-40A7-986E-15AB6E63139C}"/>
          </ac:spMkLst>
        </pc:spChg>
        <pc:spChg chg="add del">
          <ac:chgData name="Monty Absher" userId="4faf65b1064de122" providerId="LiveId" clId="{86D56549-E0AE-4A02-AC7A-5441210BF0CE}" dt="2022-04-09T23:20:08.261" v="11027" actId="26606"/>
          <ac:spMkLst>
            <pc:docMk/>
            <pc:sldMk cId="1261246135" sldId="267"/>
            <ac:spMk id="24" creationId="{36CD0F97-2E5B-4E84-8544-EB24DED10446}"/>
          </ac:spMkLst>
        </pc:spChg>
        <pc:spChg chg="add del">
          <ac:chgData name="Monty Absher" userId="4faf65b1064de122" providerId="LiveId" clId="{86D56549-E0AE-4A02-AC7A-5441210BF0CE}" dt="2022-04-09T23:20:08.261" v="11027" actId="26606"/>
          <ac:spMkLst>
            <pc:docMk/>
            <pc:sldMk cId="1261246135" sldId="267"/>
            <ac:spMk id="26" creationId="{EF37EE88-E359-4E69-A072-9959A84E1110}"/>
          </ac:spMkLst>
        </pc:spChg>
        <pc:spChg chg="add del">
          <ac:chgData name="Monty Absher" userId="4faf65b1064de122" providerId="LiveId" clId="{86D56549-E0AE-4A02-AC7A-5441210BF0CE}" dt="2022-04-09T23:20:12.789" v="11029" actId="26606"/>
          <ac:spMkLst>
            <pc:docMk/>
            <pc:sldMk cId="1261246135" sldId="267"/>
            <ac:spMk id="28" creationId="{49306479-8C4D-4E4A-A330-DFC80A8A01BE}"/>
          </ac:spMkLst>
        </pc:spChg>
        <pc:spChg chg="add del">
          <ac:chgData name="Monty Absher" userId="4faf65b1064de122" providerId="LiveId" clId="{86D56549-E0AE-4A02-AC7A-5441210BF0CE}" dt="2022-04-09T23:20:12.789" v="11029" actId="26606"/>
          <ac:spMkLst>
            <pc:docMk/>
            <pc:sldMk cId="1261246135" sldId="267"/>
            <ac:spMk id="29" creationId="{84136905-015B-4510-B514-027CBA846BD6}"/>
          </ac:spMkLst>
        </pc:spChg>
        <pc:spChg chg="add del">
          <ac:chgData name="Monty Absher" userId="4faf65b1064de122" providerId="LiveId" clId="{86D56549-E0AE-4A02-AC7A-5441210BF0CE}" dt="2022-04-09T23:20:12.789" v="11029" actId="26606"/>
          <ac:spMkLst>
            <pc:docMk/>
            <pc:sldMk cId="1261246135" sldId="267"/>
            <ac:spMk id="30" creationId="{36CD0F97-2E5B-4E84-8544-EB24DED10446}"/>
          </ac:spMkLst>
        </pc:spChg>
        <pc:spChg chg="add del">
          <ac:chgData name="Monty Absher" userId="4faf65b1064de122" providerId="LiveId" clId="{86D56549-E0AE-4A02-AC7A-5441210BF0CE}" dt="2022-04-09T23:20:12.789" v="11029" actId="26606"/>
          <ac:spMkLst>
            <pc:docMk/>
            <pc:sldMk cId="1261246135" sldId="267"/>
            <ac:spMk id="31" creationId="{26A70F00-F11C-4EEF-9002-CAA67EF3F1F1}"/>
          </ac:spMkLst>
        </pc:spChg>
        <pc:spChg chg="add del">
          <ac:chgData name="Monty Absher" userId="4faf65b1064de122" providerId="LiveId" clId="{86D56549-E0AE-4A02-AC7A-5441210BF0CE}" dt="2022-04-09T23:20:17.459" v="11031" actId="26606"/>
          <ac:spMkLst>
            <pc:docMk/>
            <pc:sldMk cId="1261246135" sldId="267"/>
            <ac:spMk id="33" creationId="{49306479-8C4D-4E4A-A330-DFC80A8A01BE}"/>
          </ac:spMkLst>
        </pc:spChg>
        <pc:spChg chg="add del">
          <ac:chgData name="Monty Absher" userId="4faf65b1064de122" providerId="LiveId" clId="{86D56549-E0AE-4A02-AC7A-5441210BF0CE}" dt="2022-04-09T23:20:17.459" v="11031" actId="26606"/>
          <ac:spMkLst>
            <pc:docMk/>
            <pc:sldMk cId="1261246135" sldId="267"/>
            <ac:spMk id="34" creationId="{84136905-015B-4510-B514-027CBA846BD6}"/>
          </ac:spMkLst>
        </pc:spChg>
        <pc:spChg chg="add del">
          <ac:chgData name="Monty Absher" userId="4faf65b1064de122" providerId="LiveId" clId="{86D56549-E0AE-4A02-AC7A-5441210BF0CE}" dt="2022-04-09T23:20:17.459" v="11031" actId="26606"/>
          <ac:spMkLst>
            <pc:docMk/>
            <pc:sldMk cId="1261246135" sldId="267"/>
            <ac:spMk id="35" creationId="{36CD0F97-2E5B-4E84-8544-EB24DED10446}"/>
          </ac:spMkLst>
        </pc:spChg>
        <pc:spChg chg="add del">
          <ac:chgData name="Monty Absher" userId="4faf65b1064de122" providerId="LiveId" clId="{86D56549-E0AE-4A02-AC7A-5441210BF0CE}" dt="2022-04-09T23:20:17.459" v="11031" actId="26606"/>
          <ac:spMkLst>
            <pc:docMk/>
            <pc:sldMk cId="1261246135" sldId="267"/>
            <ac:spMk id="36" creationId="{EF37EE88-E359-4E69-A072-9959A84E1110}"/>
          </ac:spMkLst>
        </pc:spChg>
        <pc:spChg chg="add del">
          <ac:chgData name="Monty Absher" userId="4faf65b1064de122" providerId="LiveId" clId="{86D56549-E0AE-4A02-AC7A-5441210BF0CE}" dt="2022-04-09T23:20:25.792" v="11033" actId="26606"/>
          <ac:spMkLst>
            <pc:docMk/>
            <pc:sldMk cId="1261246135" sldId="267"/>
            <ac:spMk id="38" creationId="{49306479-8C4D-4E4A-A330-DFC80A8A01BE}"/>
          </ac:spMkLst>
        </pc:spChg>
        <pc:spChg chg="add del">
          <ac:chgData name="Monty Absher" userId="4faf65b1064de122" providerId="LiveId" clId="{86D56549-E0AE-4A02-AC7A-5441210BF0CE}" dt="2022-04-09T23:20:25.792" v="11033" actId="26606"/>
          <ac:spMkLst>
            <pc:docMk/>
            <pc:sldMk cId="1261246135" sldId="267"/>
            <ac:spMk id="39" creationId="{84136905-015B-4510-B514-027CBA846BD6}"/>
          </ac:spMkLst>
        </pc:spChg>
        <pc:spChg chg="add del">
          <ac:chgData name="Monty Absher" userId="4faf65b1064de122" providerId="LiveId" clId="{86D56549-E0AE-4A02-AC7A-5441210BF0CE}" dt="2022-04-09T23:20:25.792" v="11033" actId="26606"/>
          <ac:spMkLst>
            <pc:docMk/>
            <pc:sldMk cId="1261246135" sldId="267"/>
            <ac:spMk id="40" creationId="{36CD0F97-2E5B-4E84-8544-EB24DED10446}"/>
          </ac:spMkLst>
        </pc:spChg>
        <pc:spChg chg="add del">
          <ac:chgData name="Monty Absher" userId="4faf65b1064de122" providerId="LiveId" clId="{86D56549-E0AE-4A02-AC7A-5441210BF0CE}" dt="2022-04-09T23:20:25.792" v="11033" actId="26606"/>
          <ac:spMkLst>
            <pc:docMk/>
            <pc:sldMk cId="1261246135" sldId="267"/>
            <ac:spMk id="41" creationId="{26A70F00-F11C-4EEF-9002-CAA67EF3F1F1}"/>
          </ac:spMkLst>
        </pc:spChg>
        <pc:spChg chg="add del">
          <ac:chgData name="Monty Absher" userId="4faf65b1064de122" providerId="LiveId" clId="{86D56549-E0AE-4A02-AC7A-5441210BF0CE}" dt="2022-04-09T23:20:27.944" v="11035" actId="26606"/>
          <ac:spMkLst>
            <pc:docMk/>
            <pc:sldMk cId="1261246135" sldId="267"/>
            <ac:spMk id="43" creationId="{49306479-8C4D-4E4A-A330-DFC80A8A01BE}"/>
          </ac:spMkLst>
        </pc:spChg>
        <pc:spChg chg="add del">
          <ac:chgData name="Monty Absher" userId="4faf65b1064de122" providerId="LiveId" clId="{86D56549-E0AE-4A02-AC7A-5441210BF0CE}" dt="2022-04-09T23:20:27.944" v="11035" actId="26606"/>
          <ac:spMkLst>
            <pc:docMk/>
            <pc:sldMk cId="1261246135" sldId="267"/>
            <ac:spMk id="44" creationId="{84136905-015B-4510-B514-027CBA846BD6}"/>
          </ac:spMkLst>
        </pc:spChg>
        <pc:spChg chg="add del">
          <ac:chgData name="Monty Absher" userId="4faf65b1064de122" providerId="LiveId" clId="{86D56549-E0AE-4A02-AC7A-5441210BF0CE}" dt="2022-04-09T23:20:27.944" v="11035" actId="26606"/>
          <ac:spMkLst>
            <pc:docMk/>
            <pc:sldMk cId="1261246135" sldId="267"/>
            <ac:spMk id="45" creationId="{36CD0F97-2E5B-4E84-8544-EB24DED10446}"/>
          </ac:spMkLst>
        </pc:spChg>
        <pc:spChg chg="add del">
          <ac:chgData name="Monty Absher" userId="4faf65b1064de122" providerId="LiveId" clId="{86D56549-E0AE-4A02-AC7A-5441210BF0CE}" dt="2022-04-09T23:20:27.944" v="11035" actId="26606"/>
          <ac:spMkLst>
            <pc:docMk/>
            <pc:sldMk cId="1261246135" sldId="267"/>
            <ac:spMk id="46" creationId="{EF37EE88-E359-4E69-A072-9959A84E1110}"/>
          </ac:spMkLst>
        </pc:spChg>
        <pc:spChg chg="add">
          <ac:chgData name="Monty Absher" userId="4faf65b1064de122" providerId="LiveId" clId="{86D56549-E0AE-4A02-AC7A-5441210BF0CE}" dt="2022-04-09T23:20:27.982" v="11036" actId="26606"/>
          <ac:spMkLst>
            <pc:docMk/>
            <pc:sldMk cId="1261246135" sldId="267"/>
            <ac:spMk id="48" creationId="{49306479-8C4D-4E4A-A330-DFC80A8A01BE}"/>
          </ac:spMkLst>
        </pc:spChg>
        <pc:spChg chg="add">
          <ac:chgData name="Monty Absher" userId="4faf65b1064de122" providerId="LiveId" clId="{86D56549-E0AE-4A02-AC7A-5441210BF0CE}" dt="2022-04-09T23:20:27.982" v="11036" actId="26606"/>
          <ac:spMkLst>
            <pc:docMk/>
            <pc:sldMk cId="1261246135" sldId="267"/>
            <ac:spMk id="49" creationId="{84136905-015B-4510-B514-027CBA846BD6}"/>
          </ac:spMkLst>
        </pc:spChg>
        <pc:spChg chg="add">
          <ac:chgData name="Monty Absher" userId="4faf65b1064de122" providerId="LiveId" clId="{86D56549-E0AE-4A02-AC7A-5441210BF0CE}" dt="2022-04-09T23:20:27.982" v="11036" actId="26606"/>
          <ac:spMkLst>
            <pc:docMk/>
            <pc:sldMk cId="1261246135" sldId="267"/>
            <ac:spMk id="50" creationId="{36CD0F97-2E5B-4E84-8544-EB24DED10446}"/>
          </ac:spMkLst>
        </pc:spChg>
        <pc:spChg chg="add">
          <ac:chgData name="Monty Absher" userId="4faf65b1064de122" providerId="LiveId" clId="{86D56549-E0AE-4A02-AC7A-5441210BF0CE}" dt="2022-04-09T23:20:27.982" v="11036" actId="26606"/>
          <ac:spMkLst>
            <pc:docMk/>
            <pc:sldMk cId="1261246135" sldId="267"/>
            <ac:spMk id="51" creationId="{26A70F00-F11C-4EEF-9002-CAA67EF3F1F1}"/>
          </ac:spMkLst>
        </pc:spChg>
        <pc:graphicFrameChg chg="mod ord modGraphic">
          <ac:chgData name="Monty Absher" userId="4faf65b1064de122" providerId="LiveId" clId="{86D56549-E0AE-4A02-AC7A-5441210BF0CE}" dt="2022-04-09T23:20:27.982" v="11036" actId="26606"/>
          <ac:graphicFrameMkLst>
            <pc:docMk/>
            <pc:sldMk cId="1261246135" sldId="267"/>
            <ac:graphicFrameMk id="15" creationId="{49F3F237-C4B6-6813-9835-E5771D60D7A7}"/>
          </ac:graphicFrameMkLst>
        </pc:graphicFrameChg>
        <pc:picChg chg="add mod">
          <ac:chgData name="Monty Absher" userId="4faf65b1064de122" providerId="LiveId" clId="{86D56549-E0AE-4A02-AC7A-5441210BF0CE}" dt="2022-04-09T23:20:27.982" v="11036" actId="26606"/>
          <ac:picMkLst>
            <pc:docMk/>
            <pc:sldMk cId="1261246135" sldId="267"/>
            <ac:picMk id="5" creationId="{8316AF6C-11BE-4434-8158-0BAF849A8767}"/>
          </ac:picMkLst>
        </pc:picChg>
      </pc:sldChg>
      <pc:sldChg chg="addSp delSp modSp add mod setBg delDesignElem modNotesTx">
        <pc:chgData name="Monty Absher" userId="4faf65b1064de122" providerId="LiveId" clId="{86D56549-E0AE-4A02-AC7A-5441210BF0CE}" dt="2022-04-09T23:25:27.726" v="11050" actId="1076"/>
        <pc:sldMkLst>
          <pc:docMk/>
          <pc:sldMk cId="3277066492" sldId="268"/>
        </pc:sldMkLst>
        <pc:spChg chg="mod">
          <ac:chgData name="Monty Absher" userId="4faf65b1064de122" providerId="LiveId" clId="{86D56549-E0AE-4A02-AC7A-5441210BF0CE}" dt="2022-04-09T23:23:24.323" v="11040" actId="26606"/>
          <ac:spMkLst>
            <pc:docMk/>
            <pc:sldMk cId="3277066492" sldId="268"/>
            <ac:spMk id="2" creationId="{D1C11E5D-3382-443F-B737-6028650E2E71}"/>
          </ac:spMkLst>
        </pc:spChg>
        <pc:spChg chg="del">
          <ac:chgData name="Monty Absher" userId="4faf65b1064de122" providerId="LiveId" clId="{86D56549-E0AE-4A02-AC7A-5441210BF0CE}" dt="2022-04-09T00:34:55.283" v="2694"/>
          <ac:spMkLst>
            <pc:docMk/>
            <pc:sldMk cId="3277066492" sldId="268"/>
            <ac:spMk id="19" creationId="{84136905-015B-4510-B514-027CBA846BD6}"/>
          </ac:spMkLst>
        </pc:spChg>
        <pc:spChg chg="add del">
          <ac:chgData name="Monty Absher" userId="4faf65b1064de122" providerId="LiveId" clId="{86D56549-E0AE-4A02-AC7A-5441210BF0CE}" dt="2022-04-09T23:24:47.071" v="11046" actId="26606"/>
          <ac:spMkLst>
            <pc:docMk/>
            <pc:sldMk cId="3277066492" sldId="268"/>
            <ac:spMk id="20" creationId="{84136905-015B-4510-B514-027CBA846BD6}"/>
          </ac:spMkLst>
        </pc:spChg>
        <pc:spChg chg="del">
          <ac:chgData name="Monty Absher" userId="4faf65b1064de122" providerId="LiveId" clId="{86D56549-E0AE-4A02-AC7A-5441210BF0CE}" dt="2022-04-09T00:34:55.283" v="2694"/>
          <ac:spMkLst>
            <pc:docMk/>
            <pc:sldMk cId="3277066492" sldId="268"/>
            <ac:spMk id="21" creationId="{36CD0F97-2E5B-4E84-8544-EB24DED10446}"/>
          </ac:spMkLst>
        </pc:spChg>
        <pc:spChg chg="del">
          <ac:chgData name="Monty Absher" userId="4faf65b1064de122" providerId="LiveId" clId="{86D56549-E0AE-4A02-AC7A-5441210BF0CE}" dt="2022-04-09T00:34:55.283" v="2694"/>
          <ac:spMkLst>
            <pc:docMk/>
            <pc:sldMk cId="3277066492" sldId="268"/>
            <ac:spMk id="23" creationId="{3B272257-593A-402F-88FA-F1DECD9E3FC4}"/>
          </ac:spMkLst>
        </pc:spChg>
        <pc:spChg chg="add del">
          <ac:chgData name="Monty Absher" userId="4faf65b1064de122" providerId="LiveId" clId="{86D56549-E0AE-4A02-AC7A-5441210BF0CE}" dt="2022-04-09T23:24:47.071" v="11046" actId="26606"/>
          <ac:spMkLst>
            <pc:docMk/>
            <pc:sldMk cId="3277066492" sldId="268"/>
            <ac:spMk id="25" creationId="{84136905-015B-4510-B514-027CBA846BD6}"/>
          </ac:spMkLst>
        </pc:spChg>
        <pc:graphicFrameChg chg="mod ord modGraphic">
          <ac:chgData name="Monty Absher" userId="4faf65b1064de122" providerId="LiveId" clId="{86D56549-E0AE-4A02-AC7A-5441210BF0CE}" dt="2022-04-09T23:25:27.726" v="11050" actId="1076"/>
          <ac:graphicFrameMkLst>
            <pc:docMk/>
            <pc:sldMk cId="3277066492" sldId="268"/>
            <ac:graphicFrameMk id="15" creationId="{928D0A45-7390-B2C8-0121-1B69A05B02EC}"/>
          </ac:graphicFrameMkLst>
        </pc:graphicFrameChg>
        <pc:picChg chg="add mod">
          <ac:chgData name="Monty Absher" userId="4faf65b1064de122" providerId="LiveId" clId="{86D56549-E0AE-4A02-AC7A-5441210BF0CE}" dt="2022-04-09T23:24:47.071" v="11046" actId="26606"/>
          <ac:picMkLst>
            <pc:docMk/>
            <pc:sldMk cId="3277066492" sldId="268"/>
            <ac:picMk id="4" creationId="{E1B82EE1-1340-40B6-A939-80E4C2FB2A05}"/>
          </ac:picMkLst>
        </pc:picChg>
      </pc:sldChg>
      <pc:sldChg chg="addSp delSp modSp add mod ord setBg delDesignElem modNotesTx">
        <pc:chgData name="Monty Absher" userId="4faf65b1064de122" providerId="LiveId" clId="{86D56549-E0AE-4A02-AC7A-5441210BF0CE}" dt="2022-04-10T00:11:44.351" v="12704" actId="12"/>
        <pc:sldMkLst>
          <pc:docMk/>
          <pc:sldMk cId="3086803480" sldId="269"/>
        </pc:sldMkLst>
        <pc:spChg chg="mod">
          <ac:chgData name="Monty Absher" userId="4faf65b1064de122" providerId="LiveId" clId="{86D56549-E0AE-4A02-AC7A-5441210BF0CE}" dt="2022-04-09T23:38:33.088" v="11078" actId="14100"/>
          <ac:spMkLst>
            <pc:docMk/>
            <pc:sldMk cId="3086803480" sldId="269"/>
            <ac:spMk id="2" creationId="{D1C11E5D-3382-443F-B737-6028650E2E71}"/>
          </ac:spMkLst>
        </pc:spChg>
        <pc:spChg chg="del">
          <ac:chgData name="Monty Absher" userId="4faf65b1064de122" providerId="LiveId" clId="{86D56549-E0AE-4A02-AC7A-5441210BF0CE}" dt="2022-04-09T00:34:55.283" v="2694"/>
          <ac:spMkLst>
            <pc:docMk/>
            <pc:sldMk cId="3086803480" sldId="269"/>
            <ac:spMk id="19" creationId="{84136905-015B-4510-B514-027CBA846BD6}"/>
          </ac:spMkLst>
        </pc:spChg>
        <pc:spChg chg="add del">
          <ac:chgData name="Monty Absher" userId="4faf65b1064de122" providerId="LiveId" clId="{86D56549-E0AE-4A02-AC7A-5441210BF0CE}" dt="2022-04-09T23:38:20.798" v="11076" actId="26606"/>
          <ac:spMkLst>
            <pc:docMk/>
            <pc:sldMk cId="3086803480" sldId="269"/>
            <ac:spMk id="20" creationId="{84136905-015B-4510-B514-027CBA846BD6}"/>
          </ac:spMkLst>
        </pc:spChg>
        <pc:spChg chg="del">
          <ac:chgData name="Monty Absher" userId="4faf65b1064de122" providerId="LiveId" clId="{86D56549-E0AE-4A02-AC7A-5441210BF0CE}" dt="2022-04-09T00:34:55.283" v="2694"/>
          <ac:spMkLst>
            <pc:docMk/>
            <pc:sldMk cId="3086803480" sldId="269"/>
            <ac:spMk id="21" creationId="{36CD0F97-2E5B-4E84-8544-EB24DED10446}"/>
          </ac:spMkLst>
        </pc:spChg>
        <pc:spChg chg="add del">
          <ac:chgData name="Monty Absher" userId="4faf65b1064de122" providerId="LiveId" clId="{86D56549-E0AE-4A02-AC7A-5441210BF0CE}" dt="2022-04-09T23:38:20.798" v="11076" actId="26606"/>
          <ac:spMkLst>
            <pc:docMk/>
            <pc:sldMk cId="3086803480" sldId="269"/>
            <ac:spMk id="22" creationId="{36CD0F97-2E5B-4E84-8544-EB24DED10446}"/>
          </ac:spMkLst>
        </pc:spChg>
        <pc:spChg chg="del">
          <ac:chgData name="Monty Absher" userId="4faf65b1064de122" providerId="LiveId" clId="{86D56549-E0AE-4A02-AC7A-5441210BF0CE}" dt="2022-04-09T00:34:55.283" v="2694"/>
          <ac:spMkLst>
            <pc:docMk/>
            <pc:sldMk cId="3086803480" sldId="269"/>
            <ac:spMk id="23" creationId="{3B272257-593A-402F-88FA-F1DECD9E3FC4}"/>
          </ac:spMkLst>
        </pc:spChg>
        <pc:spChg chg="add del">
          <ac:chgData name="Monty Absher" userId="4faf65b1064de122" providerId="LiveId" clId="{86D56549-E0AE-4A02-AC7A-5441210BF0CE}" dt="2022-04-09T23:38:20.798" v="11076" actId="26606"/>
          <ac:spMkLst>
            <pc:docMk/>
            <pc:sldMk cId="3086803480" sldId="269"/>
            <ac:spMk id="24" creationId="{3B272257-593A-402F-88FA-F1DECD9E3FC4}"/>
          </ac:spMkLst>
        </pc:spChg>
        <pc:spChg chg="add">
          <ac:chgData name="Monty Absher" userId="4faf65b1064de122" providerId="LiveId" clId="{86D56549-E0AE-4A02-AC7A-5441210BF0CE}" dt="2022-04-09T23:38:20.876" v="11077" actId="26606"/>
          <ac:spMkLst>
            <pc:docMk/>
            <pc:sldMk cId="3086803480" sldId="269"/>
            <ac:spMk id="26" creationId="{84136905-015B-4510-B514-027CBA846BD6}"/>
          </ac:spMkLst>
        </pc:spChg>
        <pc:graphicFrameChg chg="mod ord modGraphic">
          <ac:chgData name="Monty Absher" userId="4faf65b1064de122" providerId="LiveId" clId="{86D56549-E0AE-4A02-AC7A-5441210BF0CE}" dt="2022-04-09T23:38:48.650" v="11083" actId="14100"/>
          <ac:graphicFrameMkLst>
            <pc:docMk/>
            <pc:sldMk cId="3086803480" sldId="269"/>
            <ac:graphicFrameMk id="15" creationId="{7C307371-1B63-D981-610F-EBB479E81E0A}"/>
          </ac:graphicFrameMkLst>
        </pc:graphicFrameChg>
        <pc:picChg chg="add mod ord">
          <ac:chgData name="Monty Absher" userId="4faf65b1064de122" providerId="LiveId" clId="{86D56549-E0AE-4A02-AC7A-5441210BF0CE}" dt="2022-04-09T23:38:20.876" v="11077" actId="26606"/>
          <ac:picMkLst>
            <pc:docMk/>
            <pc:sldMk cId="3086803480" sldId="269"/>
            <ac:picMk id="4" creationId="{DFD7AD59-2DA9-494B-95C8-A9678FD3C796}"/>
          </ac:picMkLst>
        </pc:picChg>
        <pc:picChg chg="add mod ord">
          <ac:chgData name="Monty Absher" userId="4faf65b1064de122" providerId="LiveId" clId="{86D56549-E0AE-4A02-AC7A-5441210BF0CE}" dt="2022-04-09T23:38:20.876" v="11077" actId="26606"/>
          <ac:picMkLst>
            <pc:docMk/>
            <pc:sldMk cId="3086803480" sldId="269"/>
            <ac:picMk id="6" creationId="{7FC0C911-5474-47B3-B72A-B6257D0179DD}"/>
          </ac:picMkLst>
        </pc:picChg>
        <pc:picChg chg="add mod ord">
          <ac:chgData name="Monty Absher" userId="4faf65b1064de122" providerId="LiveId" clId="{86D56549-E0AE-4A02-AC7A-5441210BF0CE}" dt="2022-04-09T23:38:20.876" v="11077" actId="26606"/>
          <ac:picMkLst>
            <pc:docMk/>
            <pc:sldMk cId="3086803480" sldId="269"/>
            <ac:picMk id="8" creationId="{CE81E4BD-0547-419F-BAF7-45972C558349}"/>
          </ac:picMkLst>
        </pc:picChg>
        <pc:picChg chg="add mod ord">
          <ac:chgData name="Monty Absher" userId="4faf65b1064de122" providerId="LiveId" clId="{86D56549-E0AE-4A02-AC7A-5441210BF0CE}" dt="2022-04-09T23:38:20.876" v="11077" actId="26606"/>
          <ac:picMkLst>
            <pc:docMk/>
            <pc:sldMk cId="3086803480" sldId="269"/>
            <ac:picMk id="10" creationId="{A9AC824F-C640-47AE-8145-585C8C2F80E7}"/>
          </ac:picMkLst>
        </pc:picChg>
      </pc:sldChg>
      <pc:sldChg chg="addSp delSp modSp add mod setBg delDesignElem modNotesTx">
        <pc:chgData name="Monty Absher" userId="4faf65b1064de122" providerId="LiveId" clId="{86D56549-E0AE-4A02-AC7A-5441210BF0CE}" dt="2022-04-09T23:28:33.479" v="11061" actId="14100"/>
        <pc:sldMkLst>
          <pc:docMk/>
          <pc:sldMk cId="559087222" sldId="270"/>
        </pc:sldMkLst>
        <pc:spChg chg="mod">
          <ac:chgData name="Monty Absher" userId="4faf65b1064de122" providerId="LiveId" clId="{86D56549-E0AE-4A02-AC7A-5441210BF0CE}" dt="2022-04-09T23:28:31.170" v="11060" actId="14100"/>
          <ac:spMkLst>
            <pc:docMk/>
            <pc:sldMk cId="559087222" sldId="270"/>
            <ac:spMk id="2" creationId="{D1C11E5D-3382-443F-B737-6028650E2E71}"/>
          </ac:spMkLst>
        </pc:spChg>
        <pc:spChg chg="del">
          <ac:chgData name="Monty Absher" userId="4faf65b1064de122" providerId="LiveId" clId="{86D56549-E0AE-4A02-AC7A-5441210BF0CE}" dt="2022-04-09T00:34:55.283" v="2694"/>
          <ac:spMkLst>
            <pc:docMk/>
            <pc:sldMk cId="559087222" sldId="270"/>
            <ac:spMk id="52" creationId="{84136905-015B-4510-B514-027CBA846BD6}"/>
          </ac:spMkLst>
        </pc:spChg>
        <pc:spChg chg="add">
          <ac:chgData name="Monty Absher" userId="4faf65b1064de122" providerId="LiveId" clId="{86D56549-E0AE-4A02-AC7A-5441210BF0CE}" dt="2022-04-09T23:28:15.460" v="11058" actId="26606"/>
          <ac:spMkLst>
            <pc:docMk/>
            <pc:sldMk cId="559087222" sldId="270"/>
            <ac:spMk id="53" creationId="{84136905-015B-4510-B514-027CBA846BD6}"/>
          </ac:spMkLst>
        </pc:spChg>
        <pc:spChg chg="del">
          <ac:chgData name="Monty Absher" userId="4faf65b1064de122" providerId="LiveId" clId="{86D56549-E0AE-4A02-AC7A-5441210BF0CE}" dt="2022-04-09T00:34:55.283" v="2694"/>
          <ac:spMkLst>
            <pc:docMk/>
            <pc:sldMk cId="559087222" sldId="270"/>
            <ac:spMk id="54" creationId="{36CD0F97-2E5B-4E84-8544-EB24DED10446}"/>
          </ac:spMkLst>
        </pc:spChg>
        <pc:spChg chg="add">
          <ac:chgData name="Monty Absher" userId="4faf65b1064de122" providerId="LiveId" clId="{86D56549-E0AE-4A02-AC7A-5441210BF0CE}" dt="2022-04-09T23:28:15.460" v="11058" actId="26606"/>
          <ac:spMkLst>
            <pc:docMk/>
            <pc:sldMk cId="559087222" sldId="270"/>
            <ac:spMk id="55" creationId="{36CD0F97-2E5B-4E84-8544-EB24DED10446}"/>
          </ac:spMkLst>
        </pc:spChg>
        <pc:spChg chg="del">
          <ac:chgData name="Monty Absher" userId="4faf65b1064de122" providerId="LiveId" clId="{86D56549-E0AE-4A02-AC7A-5441210BF0CE}" dt="2022-04-09T00:34:55.283" v="2694"/>
          <ac:spMkLst>
            <pc:docMk/>
            <pc:sldMk cId="559087222" sldId="270"/>
            <ac:spMk id="56" creationId="{3B272257-593A-402F-88FA-F1DECD9E3FC4}"/>
          </ac:spMkLst>
        </pc:spChg>
        <pc:spChg chg="add">
          <ac:chgData name="Monty Absher" userId="4faf65b1064de122" providerId="LiveId" clId="{86D56549-E0AE-4A02-AC7A-5441210BF0CE}" dt="2022-04-09T23:28:15.460" v="11058" actId="26606"/>
          <ac:spMkLst>
            <pc:docMk/>
            <pc:sldMk cId="559087222" sldId="270"/>
            <ac:spMk id="57" creationId="{3B272257-593A-402F-88FA-F1DECD9E3FC4}"/>
          </ac:spMkLst>
        </pc:spChg>
        <pc:graphicFrameChg chg="mod ord modGraphic">
          <ac:chgData name="Monty Absher" userId="4faf65b1064de122" providerId="LiveId" clId="{86D56549-E0AE-4A02-AC7A-5441210BF0CE}" dt="2022-04-09T23:28:33.479" v="11061" actId="14100"/>
          <ac:graphicFrameMkLst>
            <pc:docMk/>
            <pc:sldMk cId="559087222" sldId="270"/>
            <ac:graphicFrameMk id="48" creationId="{3175520E-3C37-F8F3-FDE6-E1C89B6D4A8B}"/>
          </ac:graphicFrameMkLst>
        </pc:graphicFrameChg>
        <pc:picChg chg="add del mod">
          <ac:chgData name="Monty Absher" userId="4faf65b1064de122" providerId="LiveId" clId="{86D56549-E0AE-4A02-AC7A-5441210BF0CE}" dt="2022-04-09T23:26:59.033" v="11052" actId="478"/>
          <ac:picMkLst>
            <pc:docMk/>
            <pc:sldMk cId="559087222" sldId="270"/>
            <ac:picMk id="4" creationId="{94E2F9CE-B9EB-4BA9-BFD2-7570F99AD212}"/>
          </ac:picMkLst>
        </pc:picChg>
        <pc:picChg chg="add mod">
          <ac:chgData name="Monty Absher" userId="4faf65b1064de122" providerId="LiveId" clId="{86D56549-E0AE-4A02-AC7A-5441210BF0CE}" dt="2022-04-09T23:28:15.460" v="11058" actId="26606"/>
          <ac:picMkLst>
            <pc:docMk/>
            <pc:sldMk cId="559087222" sldId="270"/>
            <ac:picMk id="6" creationId="{C4435CD0-820A-4579-9877-2CB7D5B3CA56}"/>
          </ac:picMkLst>
        </pc:picChg>
      </pc:sldChg>
      <pc:sldChg chg="addSp delSp modSp add mod modClrScheme chgLayout modNotesTx">
        <pc:chgData name="Monty Absher" userId="4faf65b1064de122" providerId="LiveId" clId="{86D56549-E0AE-4A02-AC7A-5441210BF0CE}" dt="2022-04-10T00:13:47.247" v="13082" actId="20577"/>
        <pc:sldMkLst>
          <pc:docMk/>
          <pc:sldMk cId="3617268378" sldId="271"/>
        </pc:sldMkLst>
        <pc:spChg chg="mod ord">
          <ac:chgData name="Monty Absher" userId="4faf65b1064de122" providerId="LiveId" clId="{86D56549-E0AE-4A02-AC7A-5441210BF0CE}" dt="2022-04-09T21:32:07.638" v="8930" actId="20577"/>
          <ac:spMkLst>
            <pc:docMk/>
            <pc:sldMk cId="3617268378" sldId="271"/>
            <ac:spMk id="2" creationId="{D1C11E5D-3382-443F-B737-6028650E2E71}"/>
          </ac:spMkLst>
        </pc:spChg>
        <pc:spChg chg="add mod ord">
          <ac:chgData name="Monty Absher" userId="4faf65b1064de122" providerId="LiveId" clId="{86D56549-E0AE-4A02-AC7A-5441210BF0CE}" dt="2022-04-09T21:32:35.805" v="8943" actId="20577"/>
          <ac:spMkLst>
            <pc:docMk/>
            <pc:sldMk cId="3617268378" sldId="271"/>
            <ac:spMk id="3" creationId="{A226B90E-FE1F-4A0B-83B2-3074E8CA5C5F}"/>
          </ac:spMkLst>
        </pc:spChg>
        <pc:spChg chg="add mod ord">
          <ac:chgData name="Monty Absher" userId="4faf65b1064de122" providerId="LiveId" clId="{86D56549-E0AE-4A02-AC7A-5441210BF0CE}" dt="2022-04-09T21:32:39.543" v="8956" actId="20577"/>
          <ac:spMkLst>
            <pc:docMk/>
            <pc:sldMk cId="3617268378" sldId="271"/>
            <ac:spMk id="4" creationId="{B89CFAF1-64A1-4B43-BD03-7B0EDE6059A4}"/>
          </ac:spMkLst>
        </pc:spChg>
        <pc:spChg chg="add del mod ord">
          <ac:chgData name="Monty Absher" userId="4faf65b1064de122" providerId="LiveId" clId="{86D56549-E0AE-4A02-AC7A-5441210BF0CE}" dt="2022-04-09T21:33:26.099" v="8986" actId="22"/>
          <ac:spMkLst>
            <pc:docMk/>
            <pc:sldMk cId="3617268378" sldId="271"/>
            <ac:spMk id="5" creationId="{B7D49DBC-B17A-41FD-91C2-289E8DE7D17C}"/>
          </ac:spMkLst>
        </pc:spChg>
        <pc:spChg chg="add del mod">
          <ac:chgData name="Monty Absher" userId="4faf65b1064de122" providerId="LiveId" clId="{86D56549-E0AE-4A02-AC7A-5441210BF0CE}" dt="2022-04-09T21:34:02.364" v="8989"/>
          <ac:spMkLst>
            <pc:docMk/>
            <pc:sldMk cId="3617268378" sldId="271"/>
            <ac:spMk id="9" creationId="{C4AD3A19-5AED-457A-B460-E379A17A4CC0}"/>
          </ac:spMkLst>
        </pc:spChg>
        <pc:graphicFrameChg chg="add mod">
          <ac:chgData name="Monty Absher" userId="4faf65b1064de122" providerId="LiveId" clId="{86D56549-E0AE-4A02-AC7A-5441210BF0CE}" dt="2022-04-09T21:34:37.184" v="9075" actId="20577"/>
          <ac:graphicFrameMkLst>
            <pc:docMk/>
            <pc:sldMk cId="3617268378" sldId="271"/>
            <ac:graphicFrameMk id="11" creationId="{E6EB7059-9A54-4307-82A8-31269223A48A}"/>
          </ac:graphicFrameMkLst>
        </pc:graphicFrameChg>
        <pc:graphicFrameChg chg="mod ord">
          <ac:chgData name="Monty Absher" userId="4faf65b1064de122" providerId="LiveId" clId="{86D56549-E0AE-4A02-AC7A-5441210BF0CE}" dt="2022-04-09T21:33:14.184" v="8985" actId="20577"/>
          <ac:graphicFrameMkLst>
            <pc:docMk/>
            <pc:sldMk cId="3617268378" sldId="271"/>
            <ac:graphicFrameMk id="48" creationId="{3175520E-3C37-F8F3-FDE6-E1C89B6D4A8B}"/>
          </ac:graphicFrameMkLst>
        </pc:graphicFrameChg>
        <pc:picChg chg="add del mod ord">
          <ac:chgData name="Monty Absher" userId="4faf65b1064de122" providerId="LiveId" clId="{86D56549-E0AE-4A02-AC7A-5441210BF0CE}" dt="2022-04-09T21:33:42.812" v="8988" actId="478"/>
          <ac:picMkLst>
            <pc:docMk/>
            <pc:sldMk cId="3617268378" sldId="271"/>
            <ac:picMk id="7" creationId="{B0628A9A-876D-4651-A9A5-48607510659D}"/>
          </ac:picMkLst>
        </pc:picChg>
      </pc:sldChg>
      <pc:sldChg chg="new del">
        <pc:chgData name="Monty Absher" userId="4faf65b1064de122" providerId="LiveId" clId="{86D56549-E0AE-4A02-AC7A-5441210BF0CE}" dt="2022-04-09T23:54:39.422" v="11085" actId="2696"/>
        <pc:sldMkLst>
          <pc:docMk/>
          <pc:sldMk cId="291228993" sldId="27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30714-B43A-4FE1-915F-EDDBCC811F8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69C47A6-2640-457F-8D96-2FC0513BA35F}">
      <dgm:prSet/>
      <dgm:spPr/>
      <dgm:t>
        <a:bodyPr/>
        <a:lstStyle/>
        <a:p>
          <a:r>
            <a:rPr lang="en-US"/>
            <a:t>Natural World</a:t>
          </a:r>
        </a:p>
      </dgm:t>
    </dgm:pt>
    <dgm:pt modelId="{FE7A451A-3113-4C9A-9E70-46EDA6D500E3}" type="parTrans" cxnId="{BB620231-D384-4522-99B6-0CDDB9EE8FFF}">
      <dgm:prSet/>
      <dgm:spPr/>
      <dgm:t>
        <a:bodyPr/>
        <a:lstStyle/>
        <a:p>
          <a:endParaRPr lang="en-US"/>
        </a:p>
      </dgm:t>
    </dgm:pt>
    <dgm:pt modelId="{529ADD29-B7B3-4C67-BDBF-ABBDDFCC9C8B}" type="sibTrans" cxnId="{BB620231-D384-4522-99B6-0CDDB9EE8FFF}">
      <dgm:prSet/>
      <dgm:spPr/>
      <dgm:t>
        <a:bodyPr/>
        <a:lstStyle/>
        <a:p>
          <a:endParaRPr lang="en-US"/>
        </a:p>
      </dgm:t>
    </dgm:pt>
    <dgm:pt modelId="{0273A2C6-C8D5-47F7-A389-81FBB9CDB2D3}">
      <dgm:prSet/>
      <dgm:spPr/>
      <dgm:t>
        <a:bodyPr/>
        <a:lstStyle/>
        <a:p>
          <a:r>
            <a:rPr lang="en-US"/>
            <a:t>Relationships</a:t>
          </a:r>
        </a:p>
      </dgm:t>
    </dgm:pt>
    <dgm:pt modelId="{9C3E9BF8-4913-4067-917A-38C2F8ACCA31}" type="parTrans" cxnId="{CAFD5584-633E-45E0-A10C-C1EE676FFDB3}">
      <dgm:prSet/>
      <dgm:spPr/>
      <dgm:t>
        <a:bodyPr/>
        <a:lstStyle/>
        <a:p>
          <a:endParaRPr lang="en-US"/>
        </a:p>
      </dgm:t>
    </dgm:pt>
    <dgm:pt modelId="{01A5C72D-BAFA-4EA9-9E42-4F0393A956B0}" type="sibTrans" cxnId="{CAFD5584-633E-45E0-A10C-C1EE676FFDB3}">
      <dgm:prSet/>
      <dgm:spPr/>
      <dgm:t>
        <a:bodyPr/>
        <a:lstStyle/>
        <a:p>
          <a:endParaRPr lang="en-US"/>
        </a:p>
      </dgm:t>
    </dgm:pt>
    <dgm:pt modelId="{98022B3C-220A-4E68-A3F9-FC76916B9B69}" type="pres">
      <dgm:prSet presAssocID="{A2730714-B43A-4FE1-915F-EDDBCC811F8E}" presName="root" presStyleCnt="0">
        <dgm:presLayoutVars>
          <dgm:dir/>
          <dgm:resizeHandles val="exact"/>
        </dgm:presLayoutVars>
      </dgm:prSet>
      <dgm:spPr/>
    </dgm:pt>
    <dgm:pt modelId="{877BD91B-623E-47B3-8AAF-CD0A5A5F690A}" type="pres">
      <dgm:prSet presAssocID="{169C47A6-2640-457F-8D96-2FC0513BA35F}" presName="compNode" presStyleCnt="0"/>
      <dgm:spPr/>
    </dgm:pt>
    <dgm:pt modelId="{0BB3E46D-3712-4A61-8710-0D5399F3F663}" type="pres">
      <dgm:prSet presAssocID="{169C47A6-2640-457F-8D96-2FC0513BA35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22DD68ED-9B10-41DC-B9CF-90DF147B6D65}" type="pres">
      <dgm:prSet presAssocID="{169C47A6-2640-457F-8D96-2FC0513BA35F}" presName="spaceRect" presStyleCnt="0"/>
      <dgm:spPr/>
    </dgm:pt>
    <dgm:pt modelId="{C07033E4-1ED3-42A2-BF3C-C6D8F800CF98}" type="pres">
      <dgm:prSet presAssocID="{169C47A6-2640-457F-8D96-2FC0513BA35F}" presName="textRect" presStyleLbl="revTx" presStyleIdx="0" presStyleCnt="2">
        <dgm:presLayoutVars>
          <dgm:chMax val="1"/>
          <dgm:chPref val="1"/>
        </dgm:presLayoutVars>
      </dgm:prSet>
      <dgm:spPr/>
    </dgm:pt>
    <dgm:pt modelId="{EDF74778-6ED4-4C5C-9138-0591B18144DF}" type="pres">
      <dgm:prSet presAssocID="{529ADD29-B7B3-4C67-BDBF-ABBDDFCC9C8B}" presName="sibTrans" presStyleCnt="0"/>
      <dgm:spPr/>
    </dgm:pt>
    <dgm:pt modelId="{4260DCA4-40DA-46B1-88FA-E44E016775A8}" type="pres">
      <dgm:prSet presAssocID="{0273A2C6-C8D5-47F7-A389-81FBB9CDB2D3}" presName="compNode" presStyleCnt="0"/>
      <dgm:spPr/>
    </dgm:pt>
    <dgm:pt modelId="{775FD95A-6194-4F28-88CB-E21838D1F7CA}" type="pres">
      <dgm:prSet presAssocID="{0273A2C6-C8D5-47F7-A389-81FBB9CDB2D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BB4704E-0F3C-4D22-B95D-FA4332511473}" type="pres">
      <dgm:prSet presAssocID="{0273A2C6-C8D5-47F7-A389-81FBB9CDB2D3}" presName="spaceRect" presStyleCnt="0"/>
      <dgm:spPr/>
    </dgm:pt>
    <dgm:pt modelId="{68BFF013-FFC2-4F4D-97B2-BE89C8E30905}" type="pres">
      <dgm:prSet presAssocID="{0273A2C6-C8D5-47F7-A389-81FBB9CDB2D3}" presName="textRect" presStyleLbl="revTx" presStyleIdx="1" presStyleCnt="2">
        <dgm:presLayoutVars>
          <dgm:chMax val="1"/>
          <dgm:chPref val="1"/>
        </dgm:presLayoutVars>
      </dgm:prSet>
      <dgm:spPr/>
    </dgm:pt>
  </dgm:ptLst>
  <dgm:cxnLst>
    <dgm:cxn modelId="{BB620231-D384-4522-99B6-0CDDB9EE8FFF}" srcId="{A2730714-B43A-4FE1-915F-EDDBCC811F8E}" destId="{169C47A6-2640-457F-8D96-2FC0513BA35F}" srcOrd="0" destOrd="0" parTransId="{FE7A451A-3113-4C9A-9E70-46EDA6D500E3}" sibTransId="{529ADD29-B7B3-4C67-BDBF-ABBDDFCC9C8B}"/>
    <dgm:cxn modelId="{42806D7D-4C0A-4945-95BA-8A5CC4258C3E}" type="presOf" srcId="{A2730714-B43A-4FE1-915F-EDDBCC811F8E}" destId="{98022B3C-220A-4E68-A3F9-FC76916B9B69}" srcOrd="0" destOrd="0" presId="urn:microsoft.com/office/officeart/2018/2/layout/IconLabelList"/>
    <dgm:cxn modelId="{CAFD5584-633E-45E0-A10C-C1EE676FFDB3}" srcId="{A2730714-B43A-4FE1-915F-EDDBCC811F8E}" destId="{0273A2C6-C8D5-47F7-A389-81FBB9CDB2D3}" srcOrd="1" destOrd="0" parTransId="{9C3E9BF8-4913-4067-917A-38C2F8ACCA31}" sibTransId="{01A5C72D-BAFA-4EA9-9E42-4F0393A956B0}"/>
    <dgm:cxn modelId="{FDCBC3C2-828B-49FB-A503-0E97FB3A22FB}" type="presOf" srcId="{169C47A6-2640-457F-8D96-2FC0513BA35F}" destId="{C07033E4-1ED3-42A2-BF3C-C6D8F800CF98}" srcOrd="0" destOrd="0" presId="urn:microsoft.com/office/officeart/2018/2/layout/IconLabelList"/>
    <dgm:cxn modelId="{5BC08FD9-E17E-4434-949F-78619CB00097}" type="presOf" srcId="{0273A2C6-C8D5-47F7-A389-81FBB9CDB2D3}" destId="{68BFF013-FFC2-4F4D-97B2-BE89C8E30905}" srcOrd="0" destOrd="0" presId="urn:microsoft.com/office/officeart/2018/2/layout/IconLabelList"/>
    <dgm:cxn modelId="{61A2060E-532B-4FDE-A12E-DFD0636AD097}" type="presParOf" srcId="{98022B3C-220A-4E68-A3F9-FC76916B9B69}" destId="{877BD91B-623E-47B3-8AAF-CD0A5A5F690A}" srcOrd="0" destOrd="0" presId="urn:microsoft.com/office/officeart/2018/2/layout/IconLabelList"/>
    <dgm:cxn modelId="{655003C8-5313-4163-A1B5-A6055E3DBF50}" type="presParOf" srcId="{877BD91B-623E-47B3-8AAF-CD0A5A5F690A}" destId="{0BB3E46D-3712-4A61-8710-0D5399F3F663}" srcOrd="0" destOrd="0" presId="urn:microsoft.com/office/officeart/2018/2/layout/IconLabelList"/>
    <dgm:cxn modelId="{E38742D1-4AAF-47CB-8A48-767966BDE0E8}" type="presParOf" srcId="{877BD91B-623E-47B3-8AAF-CD0A5A5F690A}" destId="{22DD68ED-9B10-41DC-B9CF-90DF147B6D65}" srcOrd="1" destOrd="0" presId="urn:microsoft.com/office/officeart/2018/2/layout/IconLabelList"/>
    <dgm:cxn modelId="{D0227F5C-64C7-44C6-A85F-C2F7EE514447}" type="presParOf" srcId="{877BD91B-623E-47B3-8AAF-CD0A5A5F690A}" destId="{C07033E4-1ED3-42A2-BF3C-C6D8F800CF98}" srcOrd="2" destOrd="0" presId="urn:microsoft.com/office/officeart/2018/2/layout/IconLabelList"/>
    <dgm:cxn modelId="{BFB2C76A-5924-4E80-A364-D47921027777}" type="presParOf" srcId="{98022B3C-220A-4E68-A3F9-FC76916B9B69}" destId="{EDF74778-6ED4-4C5C-9138-0591B18144DF}" srcOrd="1" destOrd="0" presId="urn:microsoft.com/office/officeart/2018/2/layout/IconLabelList"/>
    <dgm:cxn modelId="{350F2AF1-B5AC-47E2-91B9-7134C32C0FAE}" type="presParOf" srcId="{98022B3C-220A-4E68-A3F9-FC76916B9B69}" destId="{4260DCA4-40DA-46B1-88FA-E44E016775A8}" srcOrd="2" destOrd="0" presId="urn:microsoft.com/office/officeart/2018/2/layout/IconLabelList"/>
    <dgm:cxn modelId="{1CD21044-36A5-4C4B-B837-90AFDF723102}" type="presParOf" srcId="{4260DCA4-40DA-46B1-88FA-E44E016775A8}" destId="{775FD95A-6194-4F28-88CB-E21838D1F7CA}" srcOrd="0" destOrd="0" presId="urn:microsoft.com/office/officeart/2018/2/layout/IconLabelList"/>
    <dgm:cxn modelId="{386834C2-ED8A-420C-9166-A1726664BB06}" type="presParOf" srcId="{4260DCA4-40DA-46B1-88FA-E44E016775A8}" destId="{CBB4704E-0F3C-4D22-B95D-FA4332511473}" srcOrd="1" destOrd="0" presId="urn:microsoft.com/office/officeart/2018/2/layout/IconLabelList"/>
    <dgm:cxn modelId="{17CCB2DF-1D12-4EB5-94FB-858ACBEF46FC}" type="presParOf" srcId="{4260DCA4-40DA-46B1-88FA-E44E016775A8}" destId="{68BFF013-FFC2-4F4D-97B2-BE89C8E3090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763399-7857-4154-90F1-366EC4DEFF12}"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5DF000C1-BD13-4D01-8F04-F2764875690C}">
      <dgm:prSet/>
      <dgm:spPr/>
      <dgm:t>
        <a:bodyPr/>
        <a:lstStyle/>
        <a:p>
          <a:r>
            <a:rPr lang="en-US" dirty="0"/>
            <a:t>Employees are to work as they would for Christ.  Eph 6:5-7; Col 3:23-24</a:t>
          </a:r>
        </a:p>
      </dgm:t>
    </dgm:pt>
    <dgm:pt modelId="{40BFA9A1-2DF6-4F83-80F1-A62548056F3C}" type="parTrans" cxnId="{BE60A2D1-4657-491E-BF7B-E9504F904E98}">
      <dgm:prSet/>
      <dgm:spPr/>
      <dgm:t>
        <a:bodyPr/>
        <a:lstStyle/>
        <a:p>
          <a:endParaRPr lang="en-US"/>
        </a:p>
      </dgm:t>
    </dgm:pt>
    <dgm:pt modelId="{1CB53860-FE0F-42E1-961B-D43F3742080F}" type="sibTrans" cxnId="{BE60A2D1-4657-491E-BF7B-E9504F904E98}">
      <dgm:prSet/>
      <dgm:spPr/>
      <dgm:t>
        <a:bodyPr/>
        <a:lstStyle/>
        <a:p>
          <a:endParaRPr lang="en-US"/>
        </a:p>
      </dgm:t>
    </dgm:pt>
    <dgm:pt modelId="{68BAC4B4-E3AF-446F-9560-62C7AD70453C}">
      <dgm:prSet/>
      <dgm:spPr/>
      <dgm:t>
        <a:bodyPr/>
        <a:lstStyle/>
        <a:p>
          <a:r>
            <a:rPr lang="en-US" dirty="0"/>
            <a:t>Employers are to treat employees in a way that is conscience that Christ is their master.  Eph 6:9</a:t>
          </a:r>
        </a:p>
      </dgm:t>
    </dgm:pt>
    <dgm:pt modelId="{10D7F41E-FD0F-47DD-B8C0-EDB10557B184}" type="parTrans" cxnId="{D7E32279-F1FD-4E89-AECC-D9798EBB9E44}">
      <dgm:prSet/>
      <dgm:spPr/>
      <dgm:t>
        <a:bodyPr/>
        <a:lstStyle/>
        <a:p>
          <a:endParaRPr lang="en-US"/>
        </a:p>
      </dgm:t>
    </dgm:pt>
    <dgm:pt modelId="{E2A56F83-1370-406D-AC4F-78308A60C6FB}" type="sibTrans" cxnId="{D7E32279-F1FD-4E89-AECC-D9798EBB9E44}">
      <dgm:prSet/>
      <dgm:spPr/>
      <dgm:t>
        <a:bodyPr/>
        <a:lstStyle/>
        <a:p>
          <a:endParaRPr lang="en-US"/>
        </a:p>
      </dgm:t>
    </dgm:pt>
    <dgm:pt modelId="{086F8A4C-DF3B-413E-8FEF-DF9E9EB7C2ED}" type="pres">
      <dgm:prSet presAssocID="{FB763399-7857-4154-90F1-366EC4DEFF12}" presName="linear" presStyleCnt="0">
        <dgm:presLayoutVars>
          <dgm:animLvl val="lvl"/>
          <dgm:resizeHandles val="exact"/>
        </dgm:presLayoutVars>
      </dgm:prSet>
      <dgm:spPr/>
    </dgm:pt>
    <dgm:pt modelId="{9CC77006-B60F-4413-BDEA-C31ED3346549}" type="pres">
      <dgm:prSet presAssocID="{5DF000C1-BD13-4D01-8F04-F2764875690C}" presName="parentText" presStyleLbl="node1" presStyleIdx="0" presStyleCnt="2">
        <dgm:presLayoutVars>
          <dgm:chMax val="0"/>
          <dgm:bulletEnabled val="1"/>
        </dgm:presLayoutVars>
      </dgm:prSet>
      <dgm:spPr/>
    </dgm:pt>
    <dgm:pt modelId="{5133AF80-7518-4F98-BC0E-40B9D34F629C}" type="pres">
      <dgm:prSet presAssocID="{1CB53860-FE0F-42E1-961B-D43F3742080F}" presName="spacer" presStyleCnt="0"/>
      <dgm:spPr/>
    </dgm:pt>
    <dgm:pt modelId="{B5758C9E-7074-475A-A295-78A3E42C8C30}" type="pres">
      <dgm:prSet presAssocID="{68BAC4B4-E3AF-446F-9560-62C7AD70453C}" presName="parentText" presStyleLbl="node1" presStyleIdx="1" presStyleCnt="2">
        <dgm:presLayoutVars>
          <dgm:chMax val="0"/>
          <dgm:bulletEnabled val="1"/>
        </dgm:presLayoutVars>
      </dgm:prSet>
      <dgm:spPr/>
    </dgm:pt>
  </dgm:ptLst>
  <dgm:cxnLst>
    <dgm:cxn modelId="{6417F632-49F3-44EF-A836-B7E6CA82922C}" type="presOf" srcId="{FB763399-7857-4154-90F1-366EC4DEFF12}" destId="{086F8A4C-DF3B-413E-8FEF-DF9E9EB7C2ED}" srcOrd="0" destOrd="0" presId="urn:microsoft.com/office/officeart/2005/8/layout/vList2"/>
    <dgm:cxn modelId="{D7E32279-F1FD-4E89-AECC-D9798EBB9E44}" srcId="{FB763399-7857-4154-90F1-366EC4DEFF12}" destId="{68BAC4B4-E3AF-446F-9560-62C7AD70453C}" srcOrd="1" destOrd="0" parTransId="{10D7F41E-FD0F-47DD-B8C0-EDB10557B184}" sibTransId="{E2A56F83-1370-406D-AC4F-78308A60C6FB}"/>
    <dgm:cxn modelId="{BE60A2D1-4657-491E-BF7B-E9504F904E98}" srcId="{FB763399-7857-4154-90F1-366EC4DEFF12}" destId="{5DF000C1-BD13-4D01-8F04-F2764875690C}" srcOrd="0" destOrd="0" parTransId="{40BFA9A1-2DF6-4F83-80F1-A62548056F3C}" sibTransId="{1CB53860-FE0F-42E1-961B-D43F3742080F}"/>
    <dgm:cxn modelId="{56E00CE6-BF0D-4503-A768-E60893D3C42A}" type="presOf" srcId="{5DF000C1-BD13-4D01-8F04-F2764875690C}" destId="{9CC77006-B60F-4413-BDEA-C31ED3346549}" srcOrd="0" destOrd="0" presId="urn:microsoft.com/office/officeart/2005/8/layout/vList2"/>
    <dgm:cxn modelId="{9032C1EB-BB87-45D5-84CB-2EB1B4542317}" type="presOf" srcId="{68BAC4B4-E3AF-446F-9560-62C7AD70453C}" destId="{B5758C9E-7074-475A-A295-78A3E42C8C30}" srcOrd="0" destOrd="0" presId="urn:microsoft.com/office/officeart/2005/8/layout/vList2"/>
    <dgm:cxn modelId="{2E7430AE-23F8-4292-B2BC-EF9C0522E65B}" type="presParOf" srcId="{086F8A4C-DF3B-413E-8FEF-DF9E9EB7C2ED}" destId="{9CC77006-B60F-4413-BDEA-C31ED3346549}" srcOrd="0" destOrd="0" presId="urn:microsoft.com/office/officeart/2005/8/layout/vList2"/>
    <dgm:cxn modelId="{AAEF3591-031C-4B03-BF44-704C2340AECA}" type="presParOf" srcId="{086F8A4C-DF3B-413E-8FEF-DF9E9EB7C2ED}" destId="{5133AF80-7518-4F98-BC0E-40B9D34F629C}" srcOrd="1" destOrd="0" presId="urn:microsoft.com/office/officeart/2005/8/layout/vList2"/>
    <dgm:cxn modelId="{E0D811DD-D2C7-491F-9955-3A2A9F7750ED}" type="presParOf" srcId="{086F8A4C-DF3B-413E-8FEF-DF9E9EB7C2ED}" destId="{B5758C9E-7074-475A-A295-78A3E42C8C3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83F665-034B-428A-A955-3B54184088B6}"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24FED014-315C-4156-BF5D-D162C99A56E2}">
      <dgm:prSet/>
      <dgm:spPr/>
      <dgm:t>
        <a:bodyPr/>
        <a:lstStyle/>
        <a:p>
          <a:r>
            <a:rPr lang="en-US" dirty="0"/>
            <a:t>God uses the body of mankind to demonstrate the spiritual realities of the church (the body of Christ)  I Cor. 12:4-5</a:t>
          </a:r>
        </a:p>
      </dgm:t>
    </dgm:pt>
    <dgm:pt modelId="{82DDEC38-D9A8-421A-9927-A0AA3425AC93}" type="parTrans" cxnId="{DAF3162B-0815-4D64-8858-35CCAB385625}">
      <dgm:prSet/>
      <dgm:spPr/>
      <dgm:t>
        <a:bodyPr/>
        <a:lstStyle/>
        <a:p>
          <a:endParaRPr lang="en-US"/>
        </a:p>
      </dgm:t>
    </dgm:pt>
    <dgm:pt modelId="{4C1C8029-6524-4AB6-93AE-F587DCC60FCB}" type="sibTrans" cxnId="{DAF3162B-0815-4D64-8858-35CCAB385625}">
      <dgm:prSet/>
      <dgm:spPr/>
      <dgm:t>
        <a:bodyPr/>
        <a:lstStyle/>
        <a:p>
          <a:endParaRPr lang="en-US"/>
        </a:p>
      </dgm:t>
    </dgm:pt>
    <dgm:pt modelId="{EAED4106-6CAB-490B-999D-55325EBE6B61}">
      <dgm:prSet/>
      <dgm:spPr/>
      <dgm:t>
        <a:bodyPr/>
        <a:lstStyle/>
        <a:p>
          <a:r>
            <a:rPr lang="en-US" dirty="0"/>
            <a:t>The physical body has many members just like the spiritual body.  I Cor 12:1</a:t>
          </a:r>
        </a:p>
      </dgm:t>
    </dgm:pt>
    <dgm:pt modelId="{A792BC9B-A587-4B2E-B135-E0C4BF4499F5}" type="parTrans" cxnId="{910D2253-8A26-45D0-8E37-B282184031E5}">
      <dgm:prSet/>
      <dgm:spPr/>
      <dgm:t>
        <a:bodyPr/>
        <a:lstStyle/>
        <a:p>
          <a:endParaRPr lang="en-US"/>
        </a:p>
      </dgm:t>
    </dgm:pt>
    <dgm:pt modelId="{E61C2880-6FC2-46E7-9F86-05A405E3686A}" type="sibTrans" cxnId="{910D2253-8A26-45D0-8E37-B282184031E5}">
      <dgm:prSet/>
      <dgm:spPr/>
      <dgm:t>
        <a:bodyPr/>
        <a:lstStyle/>
        <a:p>
          <a:endParaRPr lang="en-US"/>
        </a:p>
      </dgm:t>
    </dgm:pt>
    <dgm:pt modelId="{2577E1B5-DDD0-4B18-9C30-2AC6352BA029}">
      <dgm:prSet/>
      <dgm:spPr/>
      <dgm:t>
        <a:bodyPr/>
        <a:lstStyle/>
        <a:p>
          <a:r>
            <a:rPr lang="en-US" dirty="0"/>
            <a:t>The members of the physical body have to work together just like the members of the spiritual body.  I Cor 12:12-31</a:t>
          </a:r>
        </a:p>
      </dgm:t>
    </dgm:pt>
    <dgm:pt modelId="{46824D4B-24A3-4BB3-ACEC-D56F78F23418}" type="parTrans" cxnId="{0498B07E-03F4-432B-A12E-34F127A0CCCE}">
      <dgm:prSet/>
      <dgm:spPr/>
      <dgm:t>
        <a:bodyPr/>
        <a:lstStyle/>
        <a:p>
          <a:endParaRPr lang="en-US"/>
        </a:p>
      </dgm:t>
    </dgm:pt>
    <dgm:pt modelId="{9BF386EC-EB49-4957-9194-F3B5EE6C025C}" type="sibTrans" cxnId="{0498B07E-03F4-432B-A12E-34F127A0CCCE}">
      <dgm:prSet/>
      <dgm:spPr/>
      <dgm:t>
        <a:bodyPr/>
        <a:lstStyle/>
        <a:p>
          <a:endParaRPr lang="en-US"/>
        </a:p>
      </dgm:t>
    </dgm:pt>
    <dgm:pt modelId="{347D75D0-081E-49CA-B97C-B4D43735B74D}">
      <dgm:prSet/>
      <dgm:spPr/>
      <dgm:t>
        <a:bodyPr/>
        <a:lstStyle/>
        <a:p>
          <a:r>
            <a:rPr lang="en-US" dirty="0"/>
            <a:t>The members of the physical body have different roles.  Same is true of spiritual body.  I Cor 12:27-30</a:t>
          </a:r>
        </a:p>
      </dgm:t>
    </dgm:pt>
    <dgm:pt modelId="{3BC9475C-36A8-4582-A5A9-FC35F29F186B}" type="parTrans" cxnId="{B9D8256D-677B-4216-94EC-583DD0675B48}">
      <dgm:prSet/>
      <dgm:spPr/>
      <dgm:t>
        <a:bodyPr/>
        <a:lstStyle/>
        <a:p>
          <a:endParaRPr lang="en-US"/>
        </a:p>
      </dgm:t>
    </dgm:pt>
    <dgm:pt modelId="{CE144421-FFAB-4302-9055-877159232D4A}" type="sibTrans" cxnId="{B9D8256D-677B-4216-94EC-583DD0675B48}">
      <dgm:prSet/>
      <dgm:spPr/>
      <dgm:t>
        <a:bodyPr/>
        <a:lstStyle/>
        <a:p>
          <a:endParaRPr lang="en-US"/>
        </a:p>
      </dgm:t>
    </dgm:pt>
    <dgm:pt modelId="{D8561010-41A1-4035-BBC8-5B59F75F80AD}">
      <dgm:prSet/>
      <dgm:spPr/>
      <dgm:t>
        <a:bodyPr/>
        <a:lstStyle/>
        <a:p>
          <a:r>
            <a:rPr lang="en-US" dirty="0"/>
            <a:t>The physical body suffers and rejoices together.  The spiritual body does the same.  I Cor 12:25-26</a:t>
          </a:r>
        </a:p>
      </dgm:t>
    </dgm:pt>
    <dgm:pt modelId="{4B92C8C7-F494-4509-9F61-EF235C7C27B9}" type="parTrans" cxnId="{DEA53636-873A-4468-8C15-71FE77F57BD5}">
      <dgm:prSet/>
      <dgm:spPr/>
      <dgm:t>
        <a:bodyPr/>
        <a:lstStyle/>
        <a:p>
          <a:endParaRPr lang="en-US"/>
        </a:p>
      </dgm:t>
    </dgm:pt>
    <dgm:pt modelId="{8103CBE0-A2E5-43BC-A101-241EB89C331C}" type="sibTrans" cxnId="{DEA53636-873A-4468-8C15-71FE77F57BD5}">
      <dgm:prSet/>
      <dgm:spPr/>
      <dgm:t>
        <a:bodyPr/>
        <a:lstStyle/>
        <a:p>
          <a:endParaRPr lang="en-US"/>
        </a:p>
      </dgm:t>
    </dgm:pt>
    <dgm:pt modelId="{58C54097-F821-4701-9343-773FC1FA9DF2}" type="pres">
      <dgm:prSet presAssocID="{2583F665-034B-428A-A955-3B54184088B6}" presName="linear" presStyleCnt="0">
        <dgm:presLayoutVars>
          <dgm:animLvl val="lvl"/>
          <dgm:resizeHandles val="exact"/>
        </dgm:presLayoutVars>
      </dgm:prSet>
      <dgm:spPr/>
    </dgm:pt>
    <dgm:pt modelId="{AA4E0B0B-D27C-4868-B4DE-FC7EA58F7A0D}" type="pres">
      <dgm:prSet presAssocID="{24FED014-315C-4156-BF5D-D162C99A56E2}" presName="parentText" presStyleLbl="node1" presStyleIdx="0" presStyleCnt="5">
        <dgm:presLayoutVars>
          <dgm:chMax val="0"/>
          <dgm:bulletEnabled val="1"/>
        </dgm:presLayoutVars>
      </dgm:prSet>
      <dgm:spPr/>
    </dgm:pt>
    <dgm:pt modelId="{85C7FC6E-EFE4-4AC3-BA2B-A6E84410E76A}" type="pres">
      <dgm:prSet presAssocID="{4C1C8029-6524-4AB6-93AE-F587DCC60FCB}" presName="spacer" presStyleCnt="0"/>
      <dgm:spPr/>
    </dgm:pt>
    <dgm:pt modelId="{18D86E1F-687A-4568-952B-E0B08C8C7AA9}" type="pres">
      <dgm:prSet presAssocID="{EAED4106-6CAB-490B-999D-55325EBE6B61}" presName="parentText" presStyleLbl="node1" presStyleIdx="1" presStyleCnt="5">
        <dgm:presLayoutVars>
          <dgm:chMax val="0"/>
          <dgm:bulletEnabled val="1"/>
        </dgm:presLayoutVars>
      </dgm:prSet>
      <dgm:spPr/>
    </dgm:pt>
    <dgm:pt modelId="{AA3128A5-B018-4207-91DA-E0745E62C230}" type="pres">
      <dgm:prSet presAssocID="{E61C2880-6FC2-46E7-9F86-05A405E3686A}" presName="spacer" presStyleCnt="0"/>
      <dgm:spPr/>
    </dgm:pt>
    <dgm:pt modelId="{FE93D0AF-13D1-46BC-B1E4-4A0085E6FB46}" type="pres">
      <dgm:prSet presAssocID="{2577E1B5-DDD0-4B18-9C30-2AC6352BA029}" presName="parentText" presStyleLbl="node1" presStyleIdx="2" presStyleCnt="5">
        <dgm:presLayoutVars>
          <dgm:chMax val="0"/>
          <dgm:bulletEnabled val="1"/>
        </dgm:presLayoutVars>
      </dgm:prSet>
      <dgm:spPr/>
    </dgm:pt>
    <dgm:pt modelId="{0D80E4DA-FD35-490F-BC8A-8DEFC59B70AC}" type="pres">
      <dgm:prSet presAssocID="{9BF386EC-EB49-4957-9194-F3B5EE6C025C}" presName="spacer" presStyleCnt="0"/>
      <dgm:spPr/>
    </dgm:pt>
    <dgm:pt modelId="{D0223F5F-638D-4AF3-BA0D-6B7628B90ABA}" type="pres">
      <dgm:prSet presAssocID="{347D75D0-081E-49CA-B97C-B4D43735B74D}" presName="parentText" presStyleLbl="node1" presStyleIdx="3" presStyleCnt="5">
        <dgm:presLayoutVars>
          <dgm:chMax val="0"/>
          <dgm:bulletEnabled val="1"/>
        </dgm:presLayoutVars>
      </dgm:prSet>
      <dgm:spPr/>
    </dgm:pt>
    <dgm:pt modelId="{BADC4AED-ED14-4FF0-9F81-EB14AEB81A89}" type="pres">
      <dgm:prSet presAssocID="{CE144421-FFAB-4302-9055-877159232D4A}" presName="spacer" presStyleCnt="0"/>
      <dgm:spPr/>
    </dgm:pt>
    <dgm:pt modelId="{5D30836D-28B1-4035-A2BC-76941349210B}" type="pres">
      <dgm:prSet presAssocID="{D8561010-41A1-4035-BBC8-5B59F75F80AD}" presName="parentText" presStyleLbl="node1" presStyleIdx="4" presStyleCnt="5">
        <dgm:presLayoutVars>
          <dgm:chMax val="0"/>
          <dgm:bulletEnabled val="1"/>
        </dgm:presLayoutVars>
      </dgm:prSet>
      <dgm:spPr/>
    </dgm:pt>
  </dgm:ptLst>
  <dgm:cxnLst>
    <dgm:cxn modelId="{DD3CFA0C-2353-45DF-8C28-68A14FF5B668}" type="presOf" srcId="{24FED014-315C-4156-BF5D-D162C99A56E2}" destId="{AA4E0B0B-D27C-4868-B4DE-FC7EA58F7A0D}" srcOrd="0" destOrd="0" presId="urn:microsoft.com/office/officeart/2005/8/layout/vList2"/>
    <dgm:cxn modelId="{EF0AAE16-25E8-4764-95B0-D0C453DEED25}" type="presOf" srcId="{2583F665-034B-428A-A955-3B54184088B6}" destId="{58C54097-F821-4701-9343-773FC1FA9DF2}" srcOrd="0" destOrd="0" presId="urn:microsoft.com/office/officeart/2005/8/layout/vList2"/>
    <dgm:cxn modelId="{4B7FAC1A-FD3B-4CC2-963D-A7C4944FEE70}" type="presOf" srcId="{EAED4106-6CAB-490B-999D-55325EBE6B61}" destId="{18D86E1F-687A-4568-952B-E0B08C8C7AA9}" srcOrd="0" destOrd="0" presId="urn:microsoft.com/office/officeart/2005/8/layout/vList2"/>
    <dgm:cxn modelId="{DAF3162B-0815-4D64-8858-35CCAB385625}" srcId="{2583F665-034B-428A-A955-3B54184088B6}" destId="{24FED014-315C-4156-BF5D-D162C99A56E2}" srcOrd="0" destOrd="0" parTransId="{82DDEC38-D9A8-421A-9927-A0AA3425AC93}" sibTransId="{4C1C8029-6524-4AB6-93AE-F587DCC60FCB}"/>
    <dgm:cxn modelId="{DEA53636-873A-4468-8C15-71FE77F57BD5}" srcId="{2583F665-034B-428A-A955-3B54184088B6}" destId="{D8561010-41A1-4035-BBC8-5B59F75F80AD}" srcOrd="4" destOrd="0" parTransId="{4B92C8C7-F494-4509-9F61-EF235C7C27B9}" sibTransId="{8103CBE0-A2E5-43BC-A101-241EB89C331C}"/>
    <dgm:cxn modelId="{B9D8256D-677B-4216-94EC-583DD0675B48}" srcId="{2583F665-034B-428A-A955-3B54184088B6}" destId="{347D75D0-081E-49CA-B97C-B4D43735B74D}" srcOrd="3" destOrd="0" parTransId="{3BC9475C-36A8-4582-A5A9-FC35F29F186B}" sibTransId="{CE144421-FFAB-4302-9055-877159232D4A}"/>
    <dgm:cxn modelId="{35D4E850-ECF6-4984-B394-7724D7FB0CED}" type="presOf" srcId="{347D75D0-081E-49CA-B97C-B4D43735B74D}" destId="{D0223F5F-638D-4AF3-BA0D-6B7628B90ABA}" srcOrd="0" destOrd="0" presId="urn:microsoft.com/office/officeart/2005/8/layout/vList2"/>
    <dgm:cxn modelId="{910D2253-8A26-45D0-8E37-B282184031E5}" srcId="{2583F665-034B-428A-A955-3B54184088B6}" destId="{EAED4106-6CAB-490B-999D-55325EBE6B61}" srcOrd="1" destOrd="0" parTransId="{A792BC9B-A587-4B2E-B135-E0C4BF4499F5}" sibTransId="{E61C2880-6FC2-46E7-9F86-05A405E3686A}"/>
    <dgm:cxn modelId="{0498B07E-03F4-432B-A12E-34F127A0CCCE}" srcId="{2583F665-034B-428A-A955-3B54184088B6}" destId="{2577E1B5-DDD0-4B18-9C30-2AC6352BA029}" srcOrd="2" destOrd="0" parTransId="{46824D4B-24A3-4BB3-ACEC-D56F78F23418}" sibTransId="{9BF386EC-EB49-4957-9194-F3B5EE6C025C}"/>
    <dgm:cxn modelId="{EB1628A6-5F5A-4238-9C01-76A1A2F96503}" type="presOf" srcId="{2577E1B5-DDD0-4B18-9C30-2AC6352BA029}" destId="{FE93D0AF-13D1-46BC-B1E4-4A0085E6FB46}" srcOrd="0" destOrd="0" presId="urn:microsoft.com/office/officeart/2005/8/layout/vList2"/>
    <dgm:cxn modelId="{C3AF65DD-BD80-4B6D-91D2-3272491B60A4}" type="presOf" srcId="{D8561010-41A1-4035-BBC8-5B59F75F80AD}" destId="{5D30836D-28B1-4035-A2BC-76941349210B}" srcOrd="0" destOrd="0" presId="urn:microsoft.com/office/officeart/2005/8/layout/vList2"/>
    <dgm:cxn modelId="{DA41E502-15AB-4844-9026-F3775E66D012}" type="presParOf" srcId="{58C54097-F821-4701-9343-773FC1FA9DF2}" destId="{AA4E0B0B-D27C-4868-B4DE-FC7EA58F7A0D}" srcOrd="0" destOrd="0" presId="urn:microsoft.com/office/officeart/2005/8/layout/vList2"/>
    <dgm:cxn modelId="{AA66D459-EEC9-4662-86E8-F0239223DDDE}" type="presParOf" srcId="{58C54097-F821-4701-9343-773FC1FA9DF2}" destId="{85C7FC6E-EFE4-4AC3-BA2B-A6E84410E76A}" srcOrd="1" destOrd="0" presId="urn:microsoft.com/office/officeart/2005/8/layout/vList2"/>
    <dgm:cxn modelId="{D8544C37-6CE4-4364-B285-556CF810AC56}" type="presParOf" srcId="{58C54097-F821-4701-9343-773FC1FA9DF2}" destId="{18D86E1F-687A-4568-952B-E0B08C8C7AA9}" srcOrd="2" destOrd="0" presId="urn:microsoft.com/office/officeart/2005/8/layout/vList2"/>
    <dgm:cxn modelId="{82435C6F-AFA2-4D6B-AB2C-233032FC4459}" type="presParOf" srcId="{58C54097-F821-4701-9343-773FC1FA9DF2}" destId="{AA3128A5-B018-4207-91DA-E0745E62C230}" srcOrd="3" destOrd="0" presId="urn:microsoft.com/office/officeart/2005/8/layout/vList2"/>
    <dgm:cxn modelId="{F25E5FCB-F28F-43CB-8A2E-C9676A5E6C7C}" type="presParOf" srcId="{58C54097-F821-4701-9343-773FC1FA9DF2}" destId="{FE93D0AF-13D1-46BC-B1E4-4A0085E6FB46}" srcOrd="4" destOrd="0" presId="urn:microsoft.com/office/officeart/2005/8/layout/vList2"/>
    <dgm:cxn modelId="{EC0ACE4B-3897-4224-BFA9-1770872E4223}" type="presParOf" srcId="{58C54097-F821-4701-9343-773FC1FA9DF2}" destId="{0D80E4DA-FD35-490F-BC8A-8DEFC59B70AC}" srcOrd="5" destOrd="0" presId="urn:microsoft.com/office/officeart/2005/8/layout/vList2"/>
    <dgm:cxn modelId="{980EB853-FB43-4621-BB8F-CD66CCD14E40}" type="presParOf" srcId="{58C54097-F821-4701-9343-773FC1FA9DF2}" destId="{D0223F5F-638D-4AF3-BA0D-6B7628B90ABA}" srcOrd="6" destOrd="0" presId="urn:microsoft.com/office/officeart/2005/8/layout/vList2"/>
    <dgm:cxn modelId="{5ABEA2A5-CE64-46BA-8C3D-B79FB4280C3F}" type="presParOf" srcId="{58C54097-F821-4701-9343-773FC1FA9DF2}" destId="{BADC4AED-ED14-4FF0-9F81-EB14AEB81A89}" srcOrd="7" destOrd="0" presId="urn:microsoft.com/office/officeart/2005/8/layout/vList2"/>
    <dgm:cxn modelId="{61FB73D6-8C58-40E5-B371-633C838AC5DC}" type="presParOf" srcId="{58C54097-F821-4701-9343-773FC1FA9DF2}" destId="{5D30836D-28B1-4035-A2BC-76941349210B}"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763399-7857-4154-90F1-366EC4DEFF1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DF000C1-BD13-4D01-8F04-F2764875690C}">
      <dgm:prSet/>
      <dgm:spPr/>
      <dgm:t>
        <a:bodyPr/>
        <a:lstStyle/>
        <a:p>
          <a:r>
            <a:rPr lang="en-US" dirty="0"/>
            <a:t>Universe</a:t>
          </a:r>
        </a:p>
      </dgm:t>
    </dgm:pt>
    <dgm:pt modelId="{40BFA9A1-2DF6-4F83-80F1-A62548056F3C}" type="parTrans" cxnId="{BE60A2D1-4657-491E-BF7B-E9504F904E98}">
      <dgm:prSet/>
      <dgm:spPr/>
      <dgm:t>
        <a:bodyPr/>
        <a:lstStyle/>
        <a:p>
          <a:endParaRPr lang="en-US"/>
        </a:p>
      </dgm:t>
    </dgm:pt>
    <dgm:pt modelId="{1CB53860-FE0F-42E1-961B-D43F3742080F}" type="sibTrans" cxnId="{BE60A2D1-4657-491E-BF7B-E9504F904E98}">
      <dgm:prSet/>
      <dgm:spPr/>
      <dgm:t>
        <a:bodyPr/>
        <a:lstStyle/>
        <a:p>
          <a:endParaRPr lang="en-US"/>
        </a:p>
      </dgm:t>
    </dgm:pt>
    <dgm:pt modelId="{68BAC4B4-E3AF-446F-9560-62C7AD70453C}">
      <dgm:prSet/>
      <dgm:spPr/>
      <dgm:t>
        <a:bodyPr/>
        <a:lstStyle/>
        <a:p>
          <a:r>
            <a:rPr lang="en-US" dirty="0"/>
            <a:t>Nature</a:t>
          </a:r>
        </a:p>
      </dgm:t>
    </dgm:pt>
    <dgm:pt modelId="{10D7F41E-FD0F-47DD-B8C0-EDB10557B184}" type="parTrans" cxnId="{D7E32279-F1FD-4E89-AECC-D9798EBB9E44}">
      <dgm:prSet/>
      <dgm:spPr/>
      <dgm:t>
        <a:bodyPr/>
        <a:lstStyle/>
        <a:p>
          <a:endParaRPr lang="en-US"/>
        </a:p>
      </dgm:t>
    </dgm:pt>
    <dgm:pt modelId="{E2A56F83-1370-406D-AC4F-78308A60C6FB}" type="sibTrans" cxnId="{D7E32279-F1FD-4E89-AECC-D9798EBB9E44}">
      <dgm:prSet/>
      <dgm:spPr/>
      <dgm:t>
        <a:bodyPr/>
        <a:lstStyle/>
        <a:p>
          <a:endParaRPr lang="en-US"/>
        </a:p>
      </dgm:t>
    </dgm:pt>
    <dgm:pt modelId="{ADB3C79A-CDAD-49E2-A36C-3AF476054EA2}">
      <dgm:prSet/>
      <dgm:spPr/>
      <dgm:t>
        <a:bodyPr/>
        <a:lstStyle/>
        <a:p>
          <a:r>
            <a:rPr lang="en-US" dirty="0"/>
            <a:t>Seasons</a:t>
          </a:r>
        </a:p>
      </dgm:t>
    </dgm:pt>
    <dgm:pt modelId="{EDC112C4-2F77-404D-8F28-387C0F24DAB3}" type="parTrans" cxnId="{95FBB00B-10B6-4153-9DD0-CC74DF9FE261}">
      <dgm:prSet/>
      <dgm:spPr/>
      <dgm:t>
        <a:bodyPr/>
        <a:lstStyle/>
        <a:p>
          <a:endParaRPr lang="en-US"/>
        </a:p>
      </dgm:t>
    </dgm:pt>
    <dgm:pt modelId="{ED022F10-E7C4-4CB7-9A22-DBA77A743A45}" type="sibTrans" cxnId="{95FBB00B-10B6-4153-9DD0-CC74DF9FE261}">
      <dgm:prSet/>
      <dgm:spPr/>
      <dgm:t>
        <a:bodyPr/>
        <a:lstStyle/>
        <a:p>
          <a:endParaRPr lang="en-US"/>
        </a:p>
      </dgm:t>
    </dgm:pt>
    <dgm:pt modelId="{5E90E311-2F01-43AA-958F-742128B41309}">
      <dgm:prSet/>
      <dgm:spPr/>
      <dgm:t>
        <a:bodyPr/>
        <a:lstStyle/>
        <a:p>
          <a:r>
            <a:rPr lang="en-US" dirty="0"/>
            <a:t>Days</a:t>
          </a:r>
        </a:p>
      </dgm:t>
    </dgm:pt>
    <dgm:pt modelId="{0202792D-976A-49B6-B708-57179DB3E762}" type="parTrans" cxnId="{CB76B3D5-A551-4757-9167-626034F2AF37}">
      <dgm:prSet/>
      <dgm:spPr/>
      <dgm:t>
        <a:bodyPr/>
        <a:lstStyle/>
        <a:p>
          <a:endParaRPr lang="en-US"/>
        </a:p>
      </dgm:t>
    </dgm:pt>
    <dgm:pt modelId="{3E57CB24-2169-4636-935C-97C009F68A3E}" type="sibTrans" cxnId="{CB76B3D5-A551-4757-9167-626034F2AF37}">
      <dgm:prSet/>
      <dgm:spPr/>
      <dgm:t>
        <a:bodyPr/>
        <a:lstStyle/>
        <a:p>
          <a:endParaRPr lang="en-US"/>
        </a:p>
      </dgm:t>
    </dgm:pt>
    <dgm:pt modelId="{6EC68C2B-486E-4F97-8FC8-DD25E0708478}" type="pres">
      <dgm:prSet presAssocID="{FB763399-7857-4154-90F1-366EC4DEFF12}" presName="linear" presStyleCnt="0">
        <dgm:presLayoutVars>
          <dgm:animLvl val="lvl"/>
          <dgm:resizeHandles val="exact"/>
        </dgm:presLayoutVars>
      </dgm:prSet>
      <dgm:spPr/>
    </dgm:pt>
    <dgm:pt modelId="{AA609666-82D6-4640-BE1E-07C264E0D11C}" type="pres">
      <dgm:prSet presAssocID="{5DF000C1-BD13-4D01-8F04-F2764875690C}" presName="parentText" presStyleLbl="node1" presStyleIdx="0" presStyleCnt="4">
        <dgm:presLayoutVars>
          <dgm:chMax val="0"/>
          <dgm:bulletEnabled val="1"/>
        </dgm:presLayoutVars>
      </dgm:prSet>
      <dgm:spPr/>
    </dgm:pt>
    <dgm:pt modelId="{FA9C82DF-AB04-4ACF-B618-539FD0BCCBDE}" type="pres">
      <dgm:prSet presAssocID="{1CB53860-FE0F-42E1-961B-D43F3742080F}" presName="spacer" presStyleCnt="0"/>
      <dgm:spPr/>
    </dgm:pt>
    <dgm:pt modelId="{58D61B95-175A-40A0-97DC-51CF2DF483B1}" type="pres">
      <dgm:prSet presAssocID="{68BAC4B4-E3AF-446F-9560-62C7AD70453C}" presName="parentText" presStyleLbl="node1" presStyleIdx="1" presStyleCnt="4">
        <dgm:presLayoutVars>
          <dgm:chMax val="0"/>
          <dgm:bulletEnabled val="1"/>
        </dgm:presLayoutVars>
      </dgm:prSet>
      <dgm:spPr/>
    </dgm:pt>
    <dgm:pt modelId="{B632DC48-2CAF-4D9F-9DFD-063EF8845389}" type="pres">
      <dgm:prSet presAssocID="{E2A56F83-1370-406D-AC4F-78308A60C6FB}" presName="spacer" presStyleCnt="0"/>
      <dgm:spPr/>
    </dgm:pt>
    <dgm:pt modelId="{B88E6DD6-D585-4199-A860-EFBB33BDB587}" type="pres">
      <dgm:prSet presAssocID="{ADB3C79A-CDAD-49E2-A36C-3AF476054EA2}" presName="parentText" presStyleLbl="node1" presStyleIdx="2" presStyleCnt="4">
        <dgm:presLayoutVars>
          <dgm:chMax val="0"/>
          <dgm:bulletEnabled val="1"/>
        </dgm:presLayoutVars>
      </dgm:prSet>
      <dgm:spPr/>
    </dgm:pt>
    <dgm:pt modelId="{FF675624-1B0E-4F08-9288-9759D7CB8C89}" type="pres">
      <dgm:prSet presAssocID="{ED022F10-E7C4-4CB7-9A22-DBA77A743A45}" presName="spacer" presStyleCnt="0"/>
      <dgm:spPr/>
    </dgm:pt>
    <dgm:pt modelId="{7E9F02EA-8109-4804-8FE4-B28E6BD94283}" type="pres">
      <dgm:prSet presAssocID="{5E90E311-2F01-43AA-958F-742128B41309}" presName="parentText" presStyleLbl="node1" presStyleIdx="3" presStyleCnt="4">
        <dgm:presLayoutVars>
          <dgm:chMax val="0"/>
          <dgm:bulletEnabled val="1"/>
        </dgm:presLayoutVars>
      </dgm:prSet>
      <dgm:spPr/>
    </dgm:pt>
  </dgm:ptLst>
  <dgm:cxnLst>
    <dgm:cxn modelId="{95FBB00B-10B6-4153-9DD0-CC74DF9FE261}" srcId="{FB763399-7857-4154-90F1-366EC4DEFF12}" destId="{ADB3C79A-CDAD-49E2-A36C-3AF476054EA2}" srcOrd="2" destOrd="0" parTransId="{EDC112C4-2F77-404D-8F28-387C0F24DAB3}" sibTransId="{ED022F10-E7C4-4CB7-9A22-DBA77A743A45}"/>
    <dgm:cxn modelId="{0E30C267-E4A1-4B55-BD33-7E0BD6578CBB}" type="presOf" srcId="{68BAC4B4-E3AF-446F-9560-62C7AD70453C}" destId="{58D61B95-175A-40A0-97DC-51CF2DF483B1}" srcOrd="0" destOrd="0" presId="urn:microsoft.com/office/officeart/2005/8/layout/vList2"/>
    <dgm:cxn modelId="{3CFB7450-5E4A-4C43-A77D-6FF7F03C5E07}" type="presOf" srcId="{ADB3C79A-CDAD-49E2-A36C-3AF476054EA2}" destId="{B88E6DD6-D585-4199-A860-EFBB33BDB587}" srcOrd="0" destOrd="0" presId="urn:microsoft.com/office/officeart/2005/8/layout/vList2"/>
    <dgm:cxn modelId="{3C318757-09F0-46BA-83AF-2D92CA72308B}" type="presOf" srcId="{5DF000C1-BD13-4D01-8F04-F2764875690C}" destId="{AA609666-82D6-4640-BE1E-07C264E0D11C}" srcOrd="0" destOrd="0" presId="urn:microsoft.com/office/officeart/2005/8/layout/vList2"/>
    <dgm:cxn modelId="{D7E32279-F1FD-4E89-AECC-D9798EBB9E44}" srcId="{FB763399-7857-4154-90F1-366EC4DEFF12}" destId="{68BAC4B4-E3AF-446F-9560-62C7AD70453C}" srcOrd="1" destOrd="0" parTransId="{10D7F41E-FD0F-47DD-B8C0-EDB10557B184}" sibTransId="{E2A56F83-1370-406D-AC4F-78308A60C6FB}"/>
    <dgm:cxn modelId="{4A8BFF9F-8372-4FA8-B99C-B69414B87B99}" type="presOf" srcId="{FB763399-7857-4154-90F1-366EC4DEFF12}" destId="{6EC68C2B-486E-4F97-8FC8-DD25E0708478}" srcOrd="0" destOrd="0" presId="urn:microsoft.com/office/officeart/2005/8/layout/vList2"/>
    <dgm:cxn modelId="{328A75CB-9017-42A4-B231-68EEF6F6BF2D}" type="presOf" srcId="{5E90E311-2F01-43AA-958F-742128B41309}" destId="{7E9F02EA-8109-4804-8FE4-B28E6BD94283}" srcOrd="0" destOrd="0" presId="urn:microsoft.com/office/officeart/2005/8/layout/vList2"/>
    <dgm:cxn modelId="{BE60A2D1-4657-491E-BF7B-E9504F904E98}" srcId="{FB763399-7857-4154-90F1-366EC4DEFF12}" destId="{5DF000C1-BD13-4D01-8F04-F2764875690C}" srcOrd="0" destOrd="0" parTransId="{40BFA9A1-2DF6-4F83-80F1-A62548056F3C}" sibTransId="{1CB53860-FE0F-42E1-961B-D43F3742080F}"/>
    <dgm:cxn modelId="{CB76B3D5-A551-4757-9167-626034F2AF37}" srcId="{FB763399-7857-4154-90F1-366EC4DEFF12}" destId="{5E90E311-2F01-43AA-958F-742128B41309}" srcOrd="3" destOrd="0" parTransId="{0202792D-976A-49B6-B708-57179DB3E762}" sibTransId="{3E57CB24-2169-4636-935C-97C009F68A3E}"/>
    <dgm:cxn modelId="{16250B93-15F6-468B-A6D2-2FB25A9EE872}" type="presParOf" srcId="{6EC68C2B-486E-4F97-8FC8-DD25E0708478}" destId="{AA609666-82D6-4640-BE1E-07C264E0D11C}" srcOrd="0" destOrd="0" presId="urn:microsoft.com/office/officeart/2005/8/layout/vList2"/>
    <dgm:cxn modelId="{AFE748E3-0338-41B6-B407-F903044AEE2C}" type="presParOf" srcId="{6EC68C2B-486E-4F97-8FC8-DD25E0708478}" destId="{FA9C82DF-AB04-4ACF-B618-539FD0BCCBDE}" srcOrd="1" destOrd="0" presId="urn:microsoft.com/office/officeart/2005/8/layout/vList2"/>
    <dgm:cxn modelId="{DA98D8D9-D126-41DB-9A24-45A5CA4B2060}" type="presParOf" srcId="{6EC68C2B-486E-4F97-8FC8-DD25E0708478}" destId="{58D61B95-175A-40A0-97DC-51CF2DF483B1}" srcOrd="2" destOrd="0" presId="urn:microsoft.com/office/officeart/2005/8/layout/vList2"/>
    <dgm:cxn modelId="{E9D79D99-6AE4-48AB-A141-2B219B9E6C63}" type="presParOf" srcId="{6EC68C2B-486E-4F97-8FC8-DD25E0708478}" destId="{B632DC48-2CAF-4D9F-9DFD-063EF8845389}" srcOrd="3" destOrd="0" presId="urn:microsoft.com/office/officeart/2005/8/layout/vList2"/>
    <dgm:cxn modelId="{D8A8C797-99B6-4EDC-A110-BBB0A575309E}" type="presParOf" srcId="{6EC68C2B-486E-4F97-8FC8-DD25E0708478}" destId="{B88E6DD6-D585-4199-A860-EFBB33BDB587}" srcOrd="4" destOrd="0" presId="urn:microsoft.com/office/officeart/2005/8/layout/vList2"/>
    <dgm:cxn modelId="{38C76FDB-18F6-4C48-A4AF-92E46EA225E1}" type="presParOf" srcId="{6EC68C2B-486E-4F97-8FC8-DD25E0708478}" destId="{FF675624-1B0E-4F08-9288-9759D7CB8C89}" srcOrd="5" destOrd="0" presId="urn:microsoft.com/office/officeart/2005/8/layout/vList2"/>
    <dgm:cxn modelId="{31F0E028-C0AF-4838-8483-C9F03D97B736}" type="presParOf" srcId="{6EC68C2B-486E-4F97-8FC8-DD25E0708478}" destId="{7E9F02EA-8109-4804-8FE4-B28E6BD9428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763399-7857-4154-90F1-366EC4DEFF1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DF000C1-BD13-4D01-8F04-F2764875690C}">
      <dgm:prSet/>
      <dgm:spPr/>
      <dgm:t>
        <a:bodyPr/>
        <a:lstStyle/>
        <a:p>
          <a:r>
            <a:rPr lang="en-US" dirty="0"/>
            <a:t>Husband / Wife</a:t>
          </a:r>
        </a:p>
      </dgm:t>
    </dgm:pt>
    <dgm:pt modelId="{40BFA9A1-2DF6-4F83-80F1-A62548056F3C}" type="parTrans" cxnId="{BE60A2D1-4657-491E-BF7B-E9504F904E98}">
      <dgm:prSet/>
      <dgm:spPr/>
      <dgm:t>
        <a:bodyPr/>
        <a:lstStyle/>
        <a:p>
          <a:endParaRPr lang="en-US"/>
        </a:p>
      </dgm:t>
    </dgm:pt>
    <dgm:pt modelId="{1CB53860-FE0F-42E1-961B-D43F3742080F}" type="sibTrans" cxnId="{BE60A2D1-4657-491E-BF7B-E9504F904E98}">
      <dgm:prSet/>
      <dgm:spPr/>
      <dgm:t>
        <a:bodyPr/>
        <a:lstStyle/>
        <a:p>
          <a:endParaRPr lang="en-US"/>
        </a:p>
      </dgm:t>
    </dgm:pt>
    <dgm:pt modelId="{68BAC4B4-E3AF-446F-9560-62C7AD70453C}">
      <dgm:prSet/>
      <dgm:spPr/>
      <dgm:t>
        <a:bodyPr/>
        <a:lstStyle/>
        <a:p>
          <a:r>
            <a:rPr lang="en-US" dirty="0"/>
            <a:t>Parent / Child</a:t>
          </a:r>
        </a:p>
      </dgm:t>
    </dgm:pt>
    <dgm:pt modelId="{10D7F41E-FD0F-47DD-B8C0-EDB10557B184}" type="parTrans" cxnId="{D7E32279-F1FD-4E89-AECC-D9798EBB9E44}">
      <dgm:prSet/>
      <dgm:spPr/>
      <dgm:t>
        <a:bodyPr/>
        <a:lstStyle/>
        <a:p>
          <a:endParaRPr lang="en-US"/>
        </a:p>
      </dgm:t>
    </dgm:pt>
    <dgm:pt modelId="{E2A56F83-1370-406D-AC4F-78308A60C6FB}" type="sibTrans" cxnId="{D7E32279-F1FD-4E89-AECC-D9798EBB9E44}">
      <dgm:prSet/>
      <dgm:spPr/>
      <dgm:t>
        <a:bodyPr/>
        <a:lstStyle/>
        <a:p>
          <a:endParaRPr lang="en-US"/>
        </a:p>
      </dgm:t>
    </dgm:pt>
    <dgm:pt modelId="{ADB3C79A-CDAD-49E2-A36C-3AF476054EA2}">
      <dgm:prSet/>
      <dgm:spPr/>
      <dgm:t>
        <a:bodyPr/>
        <a:lstStyle/>
        <a:p>
          <a:r>
            <a:rPr lang="en-US" dirty="0"/>
            <a:t>Employee / Employer</a:t>
          </a:r>
        </a:p>
      </dgm:t>
    </dgm:pt>
    <dgm:pt modelId="{EDC112C4-2F77-404D-8F28-387C0F24DAB3}" type="parTrans" cxnId="{95FBB00B-10B6-4153-9DD0-CC74DF9FE261}">
      <dgm:prSet/>
      <dgm:spPr/>
      <dgm:t>
        <a:bodyPr/>
        <a:lstStyle/>
        <a:p>
          <a:endParaRPr lang="en-US"/>
        </a:p>
      </dgm:t>
    </dgm:pt>
    <dgm:pt modelId="{ED022F10-E7C4-4CB7-9A22-DBA77A743A45}" type="sibTrans" cxnId="{95FBB00B-10B6-4153-9DD0-CC74DF9FE261}">
      <dgm:prSet/>
      <dgm:spPr/>
      <dgm:t>
        <a:bodyPr/>
        <a:lstStyle/>
        <a:p>
          <a:endParaRPr lang="en-US"/>
        </a:p>
      </dgm:t>
    </dgm:pt>
    <dgm:pt modelId="{5E90E311-2F01-43AA-958F-742128B41309}">
      <dgm:prSet/>
      <dgm:spPr/>
      <dgm:t>
        <a:bodyPr/>
        <a:lstStyle/>
        <a:p>
          <a:r>
            <a:rPr lang="en-US" dirty="0"/>
            <a:t>Members of the Body</a:t>
          </a:r>
        </a:p>
      </dgm:t>
    </dgm:pt>
    <dgm:pt modelId="{0202792D-976A-49B6-B708-57179DB3E762}" type="parTrans" cxnId="{CB76B3D5-A551-4757-9167-626034F2AF37}">
      <dgm:prSet/>
      <dgm:spPr/>
      <dgm:t>
        <a:bodyPr/>
        <a:lstStyle/>
        <a:p>
          <a:endParaRPr lang="en-US"/>
        </a:p>
      </dgm:t>
    </dgm:pt>
    <dgm:pt modelId="{3E57CB24-2169-4636-935C-97C009F68A3E}" type="sibTrans" cxnId="{CB76B3D5-A551-4757-9167-626034F2AF37}">
      <dgm:prSet/>
      <dgm:spPr/>
      <dgm:t>
        <a:bodyPr/>
        <a:lstStyle/>
        <a:p>
          <a:endParaRPr lang="en-US"/>
        </a:p>
      </dgm:t>
    </dgm:pt>
    <dgm:pt modelId="{6EC68C2B-486E-4F97-8FC8-DD25E0708478}" type="pres">
      <dgm:prSet presAssocID="{FB763399-7857-4154-90F1-366EC4DEFF12}" presName="linear" presStyleCnt="0">
        <dgm:presLayoutVars>
          <dgm:animLvl val="lvl"/>
          <dgm:resizeHandles val="exact"/>
        </dgm:presLayoutVars>
      </dgm:prSet>
      <dgm:spPr/>
    </dgm:pt>
    <dgm:pt modelId="{AA609666-82D6-4640-BE1E-07C264E0D11C}" type="pres">
      <dgm:prSet presAssocID="{5DF000C1-BD13-4D01-8F04-F2764875690C}" presName="parentText" presStyleLbl="node1" presStyleIdx="0" presStyleCnt="4">
        <dgm:presLayoutVars>
          <dgm:chMax val="0"/>
          <dgm:bulletEnabled val="1"/>
        </dgm:presLayoutVars>
      </dgm:prSet>
      <dgm:spPr/>
    </dgm:pt>
    <dgm:pt modelId="{FA9C82DF-AB04-4ACF-B618-539FD0BCCBDE}" type="pres">
      <dgm:prSet presAssocID="{1CB53860-FE0F-42E1-961B-D43F3742080F}" presName="spacer" presStyleCnt="0"/>
      <dgm:spPr/>
    </dgm:pt>
    <dgm:pt modelId="{58D61B95-175A-40A0-97DC-51CF2DF483B1}" type="pres">
      <dgm:prSet presAssocID="{68BAC4B4-E3AF-446F-9560-62C7AD70453C}" presName="parentText" presStyleLbl="node1" presStyleIdx="1" presStyleCnt="4">
        <dgm:presLayoutVars>
          <dgm:chMax val="0"/>
          <dgm:bulletEnabled val="1"/>
        </dgm:presLayoutVars>
      </dgm:prSet>
      <dgm:spPr/>
    </dgm:pt>
    <dgm:pt modelId="{B632DC48-2CAF-4D9F-9DFD-063EF8845389}" type="pres">
      <dgm:prSet presAssocID="{E2A56F83-1370-406D-AC4F-78308A60C6FB}" presName="spacer" presStyleCnt="0"/>
      <dgm:spPr/>
    </dgm:pt>
    <dgm:pt modelId="{B88E6DD6-D585-4199-A860-EFBB33BDB587}" type="pres">
      <dgm:prSet presAssocID="{ADB3C79A-CDAD-49E2-A36C-3AF476054EA2}" presName="parentText" presStyleLbl="node1" presStyleIdx="2" presStyleCnt="4">
        <dgm:presLayoutVars>
          <dgm:chMax val="0"/>
          <dgm:bulletEnabled val="1"/>
        </dgm:presLayoutVars>
      </dgm:prSet>
      <dgm:spPr/>
    </dgm:pt>
    <dgm:pt modelId="{FF675624-1B0E-4F08-9288-9759D7CB8C89}" type="pres">
      <dgm:prSet presAssocID="{ED022F10-E7C4-4CB7-9A22-DBA77A743A45}" presName="spacer" presStyleCnt="0"/>
      <dgm:spPr/>
    </dgm:pt>
    <dgm:pt modelId="{7E9F02EA-8109-4804-8FE4-B28E6BD94283}" type="pres">
      <dgm:prSet presAssocID="{5E90E311-2F01-43AA-958F-742128B41309}" presName="parentText" presStyleLbl="node1" presStyleIdx="3" presStyleCnt="4">
        <dgm:presLayoutVars>
          <dgm:chMax val="0"/>
          <dgm:bulletEnabled val="1"/>
        </dgm:presLayoutVars>
      </dgm:prSet>
      <dgm:spPr/>
    </dgm:pt>
  </dgm:ptLst>
  <dgm:cxnLst>
    <dgm:cxn modelId="{95FBB00B-10B6-4153-9DD0-CC74DF9FE261}" srcId="{FB763399-7857-4154-90F1-366EC4DEFF12}" destId="{ADB3C79A-CDAD-49E2-A36C-3AF476054EA2}" srcOrd="2" destOrd="0" parTransId="{EDC112C4-2F77-404D-8F28-387C0F24DAB3}" sibTransId="{ED022F10-E7C4-4CB7-9A22-DBA77A743A45}"/>
    <dgm:cxn modelId="{0E30C267-E4A1-4B55-BD33-7E0BD6578CBB}" type="presOf" srcId="{68BAC4B4-E3AF-446F-9560-62C7AD70453C}" destId="{58D61B95-175A-40A0-97DC-51CF2DF483B1}" srcOrd="0" destOrd="0" presId="urn:microsoft.com/office/officeart/2005/8/layout/vList2"/>
    <dgm:cxn modelId="{3CFB7450-5E4A-4C43-A77D-6FF7F03C5E07}" type="presOf" srcId="{ADB3C79A-CDAD-49E2-A36C-3AF476054EA2}" destId="{B88E6DD6-D585-4199-A860-EFBB33BDB587}" srcOrd="0" destOrd="0" presId="urn:microsoft.com/office/officeart/2005/8/layout/vList2"/>
    <dgm:cxn modelId="{3C318757-09F0-46BA-83AF-2D92CA72308B}" type="presOf" srcId="{5DF000C1-BD13-4D01-8F04-F2764875690C}" destId="{AA609666-82D6-4640-BE1E-07C264E0D11C}" srcOrd="0" destOrd="0" presId="urn:microsoft.com/office/officeart/2005/8/layout/vList2"/>
    <dgm:cxn modelId="{D7E32279-F1FD-4E89-AECC-D9798EBB9E44}" srcId="{FB763399-7857-4154-90F1-366EC4DEFF12}" destId="{68BAC4B4-E3AF-446F-9560-62C7AD70453C}" srcOrd="1" destOrd="0" parTransId="{10D7F41E-FD0F-47DD-B8C0-EDB10557B184}" sibTransId="{E2A56F83-1370-406D-AC4F-78308A60C6FB}"/>
    <dgm:cxn modelId="{4A8BFF9F-8372-4FA8-B99C-B69414B87B99}" type="presOf" srcId="{FB763399-7857-4154-90F1-366EC4DEFF12}" destId="{6EC68C2B-486E-4F97-8FC8-DD25E0708478}" srcOrd="0" destOrd="0" presId="urn:microsoft.com/office/officeart/2005/8/layout/vList2"/>
    <dgm:cxn modelId="{328A75CB-9017-42A4-B231-68EEF6F6BF2D}" type="presOf" srcId="{5E90E311-2F01-43AA-958F-742128B41309}" destId="{7E9F02EA-8109-4804-8FE4-B28E6BD94283}" srcOrd="0" destOrd="0" presId="urn:microsoft.com/office/officeart/2005/8/layout/vList2"/>
    <dgm:cxn modelId="{BE60A2D1-4657-491E-BF7B-E9504F904E98}" srcId="{FB763399-7857-4154-90F1-366EC4DEFF12}" destId="{5DF000C1-BD13-4D01-8F04-F2764875690C}" srcOrd="0" destOrd="0" parTransId="{40BFA9A1-2DF6-4F83-80F1-A62548056F3C}" sibTransId="{1CB53860-FE0F-42E1-961B-D43F3742080F}"/>
    <dgm:cxn modelId="{CB76B3D5-A551-4757-9167-626034F2AF37}" srcId="{FB763399-7857-4154-90F1-366EC4DEFF12}" destId="{5E90E311-2F01-43AA-958F-742128B41309}" srcOrd="3" destOrd="0" parTransId="{0202792D-976A-49B6-B708-57179DB3E762}" sibTransId="{3E57CB24-2169-4636-935C-97C009F68A3E}"/>
    <dgm:cxn modelId="{16250B93-15F6-468B-A6D2-2FB25A9EE872}" type="presParOf" srcId="{6EC68C2B-486E-4F97-8FC8-DD25E0708478}" destId="{AA609666-82D6-4640-BE1E-07C264E0D11C}" srcOrd="0" destOrd="0" presId="urn:microsoft.com/office/officeart/2005/8/layout/vList2"/>
    <dgm:cxn modelId="{AFE748E3-0338-41B6-B407-F903044AEE2C}" type="presParOf" srcId="{6EC68C2B-486E-4F97-8FC8-DD25E0708478}" destId="{FA9C82DF-AB04-4ACF-B618-539FD0BCCBDE}" srcOrd="1" destOrd="0" presId="urn:microsoft.com/office/officeart/2005/8/layout/vList2"/>
    <dgm:cxn modelId="{DA98D8D9-D126-41DB-9A24-45A5CA4B2060}" type="presParOf" srcId="{6EC68C2B-486E-4F97-8FC8-DD25E0708478}" destId="{58D61B95-175A-40A0-97DC-51CF2DF483B1}" srcOrd="2" destOrd="0" presId="urn:microsoft.com/office/officeart/2005/8/layout/vList2"/>
    <dgm:cxn modelId="{E9D79D99-6AE4-48AB-A141-2B219B9E6C63}" type="presParOf" srcId="{6EC68C2B-486E-4F97-8FC8-DD25E0708478}" destId="{B632DC48-2CAF-4D9F-9DFD-063EF8845389}" srcOrd="3" destOrd="0" presId="urn:microsoft.com/office/officeart/2005/8/layout/vList2"/>
    <dgm:cxn modelId="{D8A8C797-99B6-4EDC-A110-BBB0A575309E}" type="presParOf" srcId="{6EC68C2B-486E-4F97-8FC8-DD25E0708478}" destId="{B88E6DD6-D585-4199-A860-EFBB33BDB587}" srcOrd="4" destOrd="0" presId="urn:microsoft.com/office/officeart/2005/8/layout/vList2"/>
    <dgm:cxn modelId="{38C76FDB-18F6-4C48-A4AF-92E46EA225E1}" type="presParOf" srcId="{6EC68C2B-486E-4F97-8FC8-DD25E0708478}" destId="{FF675624-1B0E-4F08-9288-9759D7CB8C89}" srcOrd="5" destOrd="0" presId="urn:microsoft.com/office/officeart/2005/8/layout/vList2"/>
    <dgm:cxn modelId="{31F0E028-C0AF-4838-8483-C9F03D97B736}" type="presParOf" srcId="{6EC68C2B-486E-4F97-8FC8-DD25E0708478}" destId="{7E9F02EA-8109-4804-8FE4-B28E6BD94283}"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07B938-F56C-4533-8E0C-C492215CAEC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A480F0-A4F8-4017-8C1A-90DF653A9E23}">
      <dgm:prSet/>
      <dgm:spPr/>
      <dgm:t>
        <a:bodyPr/>
        <a:lstStyle/>
        <a:p>
          <a:pPr>
            <a:lnSpc>
              <a:spcPct val="100000"/>
            </a:lnSpc>
            <a:defRPr cap="all"/>
          </a:pPr>
          <a:r>
            <a:rPr lang="en-US"/>
            <a:t>Universe</a:t>
          </a:r>
        </a:p>
      </dgm:t>
    </dgm:pt>
    <dgm:pt modelId="{AD25B5F7-5376-437D-811D-CA40FB0DCBD9}" type="parTrans" cxnId="{C2840757-07BE-480F-B5A5-9658BE7B6E30}">
      <dgm:prSet/>
      <dgm:spPr/>
      <dgm:t>
        <a:bodyPr/>
        <a:lstStyle/>
        <a:p>
          <a:endParaRPr lang="en-US"/>
        </a:p>
      </dgm:t>
    </dgm:pt>
    <dgm:pt modelId="{E8F40595-B057-4692-8021-9CCD69747CE9}" type="sibTrans" cxnId="{C2840757-07BE-480F-B5A5-9658BE7B6E30}">
      <dgm:prSet/>
      <dgm:spPr/>
      <dgm:t>
        <a:bodyPr/>
        <a:lstStyle/>
        <a:p>
          <a:endParaRPr lang="en-US"/>
        </a:p>
      </dgm:t>
    </dgm:pt>
    <dgm:pt modelId="{DA4E1467-7F21-44A9-9784-CBEE50ED6D02}">
      <dgm:prSet/>
      <dgm:spPr/>
      <dgm:t>
        <a:bodyPr/>
        <a:lstStyle/>
        <a:p>
          <a:pPr>
            <a:lnSpc>
              <a:spcPct val="100000"/>
            </a:lnSpc>
            <a:defRPr cap="all"/>
          </a:pPr>
          <a:r>
            <a:rPr lang="en-US"/>
            <a:t>Nature</a:t>
          </a:r>
        </a:p>
      </dgm:t>
    </dgm:pt>
    <dgm:pt modelId="{5325F240-802A-4A82-8C7B-F5428DA8AFCF}" type="parTrans" cxnId="{FC6A2AD5-B0B3-45C6-9861-FF40138C4B8D}">
      <dgm:prSet/>
      <dgm:spPr/>
      <dgm:t>
        <a:bodyPr/>
        <a:lstStyle/>
        <a:p>
          <a:endParaRPr lang="en-US"/>
        </a:p>
      </dgm:t>
    </dgm:pt>
    <dgm:pt modelId="{A0904527-2665-469B-A5DA-E75B436B11DF}" type="sibTrans" cxnId="{FC6A2AD5-B0B3-45C6-9861-FF40138C4B8D}">
      <dgm:prSet/>
      <dgm:spPr/>
      <dgm:t>
        <a:bodyPr/>
        <a:lstStyle/>
        <a:p>
          <a:endParaRPr lang="en-US"/>
        </a:p>
      </dgm:t>
    </dgm:pt>
    <dgm:pt modelId="{1AA20A5E-D8D7-4DE3-A479-F95553732949}">
      <dgm:prSet/>
      <dgm:spPr/>
      <dgm:t>
        <a:bodyPr/>
        <a:lstStyle/>
        <a:p>
          <a:pPr>
            <a:lnSpc>
              <a:spcPct val="100000"/>
            </a:lnSpc>
            <a:defRPr cap="all"/>
          </a:pPr>
          <a:r>
            <a:rPr lang="en-US"/>
            <a:t>Seasons</a:t>
          </a:r>
        </a:p>
      </dgm:t>
    </dgm:pt>
    <dgm:pt modelId="{4037C757-84B0-430A-A71D-C630939EE527}" type="parTrans" cxnId="{8804824F-6BEA-4225-B05C-6E1DAB789C51}">
      <dgm:prSet/>
      <dgm:spPr/>
      <dgm:t>
        <a:bodyPr/>
        <a:lstStyle/>
        <a:p>
          <a:endParaRPr lang="en-US"/>
        </a:p>
      </dgm:t>
    </dgm:pt>
    <dgm:pt modelId="{9B8FD291-44F7-42C2-9FD7-DAFE2A3E569A}" type="sibTrans" cxnId="{8804824F-6BEA-4225-B05C-6E1DAB789C51}">
      <dgm:prSet/>
      <dgm:spPr/>
      <dgm:t>
        <a:bodyPr/>
        <a:lstStyle/>
        <a:p>
          <a:endParaRPr lang="en-US"/>
        </a:p>
      </dgm:t>
    </dgm:pt>
    <dgm:pt modelId="{1E59A851-634F-4513-B1DD-3BC9B92C0595}">
      <dgm:prSet/>
      <dgm:spPr/>
      <dgm:t>
        <a:bodyPr/>
        <a:lstStyle/>
        <a:p>
          <a:pPr>
            <a:lnSpc>
              <a:spcPct val="100000"/>
            </a:lnSpc>
            <a:defRPr cap="all"/>
          </a:pPr>
          <a:r>
            <a:rPr lang="en-US"/>
            <a:t>Days</a:t>
          </a:r>
        </a:p>
      </dgm:t>
    </dgm:pt>
    <dgm:pt modelId="{64B3CC7E-9C2A-489C-875B-CE287FE7C07D}" type="parTrans" cxnId="{7C08ABFB-0C62-4ADF-BAF6-04D8FCA4373E}">
      <dgm:prSet/>
      <dgm:spPr/>
      <dgm:t>
        <a:bodyPr/>
        <a:lstStyle/>
        <a:p>
          <a:endParaRPr lang="en-US"/>
        </a:p>
      </dgm:t>
    </dgm:pt>
    <dgm:pt modelId="{60970317-298C-426F-BA0E-B751D8DFB4DD}" type="sibTrans" cxnId="{7C08ABFB-0C62-4ADF-BAF6-04D8FCA4373E}">
      <dgm:prSet/>
      <dgm:spPr/>
      <dgm:t>
        <a:bodyPr/>
        <a:lstStyle/>
        <a:p>
          <a:endParaRPr lang="en-US"/>
        </a:p>
      </dgm:t>
    </dgm:pt>
    <dgm:pt modelId="{51264E29-4C43-4682-AD46-EF491D3D89D1}" type="pres">
      <dgm:prSet presAssocID="{1A07B938-F56C-4533-8E0C-C492215CAECD}" presName="root" presStyleCnt="0">
        <dgm:presLayoutVars>
          <dgm:dir/>
          <dgm:resizeHandles val="exact"/>
        </dgm:presLayoutVars>
      </dgm:prSet>
      <dgm:spPr/>
    </dgm:pt>
    <dgm:pt modelId="{E4A4E123-D35D-4DED-9FE9-6C4B5598BDEA}" type="pres">
      <dgm:prSet presAssocID="{42A480F0-A4F8-4017-8C1A-90DF653A9E23}" presName="compNode" presStyleCnt="0"/>
      <dgm:spPr/>
    </dgm:pt>
    <dgm:pt modelId="{89C77ADA-D901-4AD0-8387-E70C89D7D537}" type="pres">
      <dgm:prSet presAssocID="{42A480F0-A4F8-4017-8C1A-90DF653A9E23}" presName="iconBgRect" presStyleLbl="bgShp" presStyleIdx="0" presStyleCnt="4"/>
      <dgm:spPr/>
    </dgm:pt>
    <dgm:pt modelId="{3D02A5D1-2B84-4519-9E37-C85A35C0A8B9}" type="pres">
      <dgm:prSet presAssocID="{42A480F0-A4F8-4017-8C1A-90DF653A9E2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finity"/>
        </a:ext>
      </dgm:extLst>
    </dgm:pt>
    <dgm:pt modelId="{F23DFC26-14C1-4886-B3F2-5E2DA3754F92}" type="pres">
      <dgm:prSet presAssocID="{42A480F0-A4F8-4017-8C1A-90DF653A9E23}" presName="spaceRect" presStyleCnt="0"/>
      <dgm:spPr/>
    </dgm:pt>
    <dgm:pt modelId="{C97EBA81-C221-41E4-B379-9772A5194118}" type="pres">
      <dgm:prSet presAssocID="{42A480F0-A4F8-4017-8C1A-90DF653A9E23}" presName="textRect" presStyleLbl="revTx" presStyleIdx="0" presStyleCnt="4">
        <dgm:presLayoutVars>
          <dgm:chMax val="1"/>
          <dgm:chPref val="1"/>
        </dgm:presLayoutVars>
      </dgm:prSet>
      <dgm:spPr/>
    </dgm:pt>
    <dgm:pt modelId="{4C19DAA4-9415-4AA2-B9D0-EBB78A1F2726}" type="pres">
      <dgm:prSet presAssocID="{E8F40595-B057-4692-8021-9CCD69747CE9}" presName="sibTrans" presStyleCnt="0"/>
      <dgm:spPr/>
    </dgm:pt>
    <dgm:pt modelId="{9AB17465-A2CA-45F9-B1A0-FE447C47F67A}" type="pres">
      <dgm:prSet presAssocID="{DA4E1467-7F21-44A9-9784-CBEE50ED6D02}" presName="compNode" presStyleCnt="0"/>
      <dgm:spPr/>
    </dgm:pt>
    <dgm:pt modelId="{B887E3E9-5634-4D9E-BA9B-293BACDEE788}" type="pres">
      <dgm:prSet presAssocID="{DA4E1467-7F21-44A9-9784-CBEE50ED6D02}" presName="iconBgRect" presStyleLbl="bgShp" presStyleIdx="1" presStyleCnt="4"/>
      <dgm:spPr/>
    </dgm:pt>
    <dgm:pt modelId="{70369FF9-8251-42B7-8255-9344E40BA621}" type="pres">
      <dgm:prSet presAssocID="{DA4E1467-7F21-44A9-9784-CBEE50ED6D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er without Stem"/>
        </a:ext>
      </dgm:extLst>
    </dgm:pt>
    <dgm:pt modelId="{06BC77B7-BBC2-4DCD-9314-82D9405516A9}" type="pres">
      <dgm:prSet presAssocID="{DA4E1467-7F21-44A9-9784-CBEE50ED6D02}" presName="spaceRect" presStyleCnt="0"/>
      <dgm:spPr/>
    </dgm:pt>
    <dgm:pt modelId="{C705319F-175F-4EBB-80BA-F0B543FB12C1}" type="pres">
      <dgm:prSet presAssocID="{DA4E1467-7F21-44A9-9784-CBEE50ED6D02}" presName="textRect" presStyleLbl="revTx" presStyleIdx="1" presStyleCnt="4">
        <dgm:presLayoutVars>
          <dgm:chMax val="1"/>
          <dgm:chPref val="1"/>
        </dgm:presLayoutVars>
      </dgm:prSet>
      <dgm:spPr/>
    </dgm:pt>
    <dgm:pt modelId="{28A56129-803B-4A3F-8A15-C2F55753B713}" type="pres">
      <dgm:prSet presAssocID="{A0904527-2665-469B-A5DA-E75B436B11DF}" presName="sibTrans" presStyleCnt="0"/>
      <dgm:spPr/>
    </dgm:pt>
    <dgm:pt modelId="{4A8B7164-C5BA-4D93-BA9D-F0F71F1CD667}" type="pres">
      <dgm:prSet presAssocID="{1AA20A5E-D8D7-4DE3-A479-F95553732949}" presName="compNode" presStyleCnt="0"/>
      <dgm:spPr/>
    </dgm:pt>
    <dgm:pt modelId="{45058E7D-2913-4907-B46D-03D1F1037379}" type="pres">
      <dgm:prSet presAssocID="{1AA20A5E-D8D7-4DE3-A479-F95553732949}" presName="iconBgRect" presStyleLbl="bgShp" presStyleIdx="2" presStyleCnt="4"/>
      <dgm:spPr/>
    </dgm:pt>
    <dgm:pt modelId="{4ADAED9C-240B-4117-9B0D-9E5EC0646E64}" type="pres">
      <dgm:prSet presAssocID="{1AA20A5E-D8D7-4DE3-A479-F9555373294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
        </a:ext>
      </dgm:extLst>
    </dgm:pt>
    <dgm:pt modelId="{C0648950-F84B-4B15-A2CC-0FA9AD1EC9CE}" type="pres">
      <dgm:prSet presAssocID="{1AA20A5E-D8D7-4DE3-A479-F95553732949}" presName="spaceRect" presStyleCnt="0"/>
      <dgm:spPr/>
    </dgm:pt>
    <dgm:pt modelId="{311E9EDD-0B42-4D60-A9F0-2B7659F45988}" type="pres">
      <dgm:prSet presAssocID="{1AA20A5E-D8D7-4DE3-A479-F95553732949}" presName="textRect" presStyleLbl="revTx" presStyleIdx="2" presStyleCnt="4">
        <dgm:presLayoutVars>
          <dgm:chMax val="1"/>
          <dgm:chPref val="1"/>
        </dgm:presLayoutVars>
      </dgm:prSet>
      <dgm:spPr/>
    </dgm:pt>
    <dgm:pt modelId="{D2143D34-66ED-4F84-BEF7-8519CD7A512C}" type="pres">
      <dgm:prSet presAssocID="{9B8FD291-44F7-42C2-9FD7-DAFE2A3E569A}" presName="sibTrans" presStyleCnt="0"/>
      <dgm:spPr/>
    </dgm:pt>
    <dgm:pt modelId="{DD6A1160-B368-4B1E-80C6-C1854A10974E}" type="pres">
      <dgm:prSet presAssocID="{1E59A851-634F-4513-B1DD-3BC9B92C0595}" presName="compNode" presStyleCnt="0"/>
      <dgm:spPr/>
    </dgm:pt>
    <dgm:pt modelId="{6FC66301-F570-49DE-925C-711A8B0A7F77}" type="pres">
      <dgm:prSet presAssocID="{1E59A851-634F-4513-B1DD-3BC9B92C0595}" presName="iconBgRect" presStyleLbl="bgShp" presStyleIdx="3" presStyleCnt="4"/>
      <dgm:spPr/>
    </dgm:pt>
    <dgm:pt modelId="{2D698C5F-4FB6-4240-A058-25008C531914}" type="pres">
      <dgm:prSet presAssocID="{1E59A851-634F-4513-B1DD-3BC9B92C059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ily Calendar"/>
        </a:ext>
      </dgm:extLst>
    </dgm:pt>
    <dgm:pt modelId="{C255D762-DAED-409A-8C9B-385CD0E03E42}" type="pres">
      <dgm:prSet presAssocID="{1E59A851-634F-4513-B1DD-3BC9B92C0595}" presName="spaceRect" presStyleCnt="0"/>
      <dgm:spPr/>
    </dgm:pt>
    <dgm:pt modelId="{DC65F90A-249E-4FF8-8CDF-D08ECDA54385}" type="pres">
      <dgm:prSet presAssocID="{1E59A851-634F-4513-B1DD-3BC9B92C0595}" presName="textRect" presStyleLbl="revTx" presStyleIdx="3" presStyleCnt="4">
        <dgm:presLayoutVars>
          <dgm:chMax val="1"/>
          <dgm:chPref val="1"/>
        </dgm:presLayoutVars>
      </dgm:prSet>
      <dgm:spPr/>
    </dgm:pt>
  </dgm:ptLst>
  <dgm:cxnLst>
    <dgm:cxn modelId="{1BB0A83D-144C-4E4C-BBDB-BBDE924C3E4D}" type="presOf" srcId="{DA4E1467-7F21-44A9-9784-CBEE50ED6D02}" destId="{C705319F-175F-4EBB-80BA-F0B543FB12C1}" srcOrd="0" destOrd="0" presId="urn:microsoft.com/office/officeart/2018/5/layout/IconCircleLabelList"/>
    <dgm:cxn modelId="{D4510F6E-C0EF-4989-96C0-3DACF4EEAF9D}" type="presOf" srcId="{1AA20A5E-D8D7-4DE3-A479-F95553732949}" destId="{311E9EDD-0B42-4D60-A9F0-2B7659F45988}" srcOrd="0" destOrd="0" presId="urn:microsoft.com/office/officeart/2018/5/layout/IconCircleLabelList"/>
    <dgm:cxn modelId="{8804824F-6BEA-4225-B05C-6E1DAB789C51}" srcId="{1A07B938-F56C-4533-8E0C-C492215CAECD}" destId="{1AA20A5E-D8D7-4DE3-A479-F95553732949}" srcOrd="2" destOrd="0" parTransId="{4037C757-84B0-430A-A71D-C630939EE527}" sibTransId="{9B8FD291-44F7-42C2-9FD7-DAFE2A3E569A}"/>
    <dgm:cxn modelId="{C2840757-07BE-480F-B5A5-9658BE7B6E30}" srcId="{1A07B938-F56C-4533-8E0C-C492215CAECD}" destId="{42A480F0-A4F8-4017-8C1A-90DF653A9E23}" srcOrd="0" destOrd="0" parTransId="{AD25B5F7-5376-437D-811D-CA40FB0DCBD9}" sibTransId="{E8F40595-B057-4692-8021-9CCD69747CE9}"/>
    <dgm:cxn modelId="{7C8D0259-621C-494F-B066-957F3A3194A9}" type="presOf" srcId="{42A480F0-A4F8-4017-8C1A-90DF653A9E23}" destId="{C97EBA81-C221-41E4-B379-9772A5194118}" srcOrd="0" destOrd="0" presId="urn:microsoft.com/office/officeart/2018/5/layout/IconCircleLabelList"/>
    <dgm:cxn modelId="{555ED1A4-6C05-4045-83DF-13338AA2F692}" type="presOf" srcId="{1A07B938-F56C-4533-8E0C-C492215CAECD}" destId="{51264E29-4C43-4682-AD46-EF491D3D89D1}" srcOrd="0" destOrd="0" presId="urn:microsoft.com/office/officeart/2018/5/layout/IconCircleLabelList"/>
    <dgm:cxn modelId="{FC6A2AD5-B0B3-45C6-9861-FF40138C4B8D}" srcId="{1A07B938-F56C-4533-8E0C-C492215CAECD}" destId="{DA4E1467-7F21-44A9-9784-CBEE50ED6D02}" srcOrd="1" destOrd="0" parTransId="{5325F240-802A-4A82-8C7B-F5428DA8AFCF}" sibTransId="{A0904527-2665-469B-A5DA-E75B436B11DF}"/>
    <dgm:cxn modelId="{453A41EE-DBB7-40BD-B20F-A5FBBBD8D484}" type="presOf" srcId="{1E59A851-634F-4513-B1DD-3BC9B92C0595}" destId="{DC65F90A-249E-4FF8-8CDF-D08ECDA54385}" srcOrd="0" destOrd="0" presId="urn:microsoft.com/office/officeart/2018/5/layout/IconCircleLabelList"/>
    <dgm:cxn modelId="{7C08ABFB-0C62-4ADF-BAF6-04D8FCA4373E}" srcId="{1A07B938-F56C-4533-8E0C-C492215CAECD}" destId="{1E59A851-634F-4513-B1DD-3BC9B92C0595}" srcOrd="3" destOrd="0" parTransId="{64B3CC7E-9C2A-489C-875B-CE287FE7C07D}" sibTransId="{60970317-298C-426F-BA0E-B751D8DFB4DD}"/>
    <dgm:cxn modelId="{E8E5807B-A564-49BF-966C-6893B796FA1C}" type="presParOf" srcId="{51264E29-4C43-4682-AD46-EF491D3D89D1}" destId="{E4A4E123-D35D-4DED-9FE9-6C4B5598BDEA}" srcOrd="0" destOrd="0" presId="urn:microsoft.com/office/officeart/2018/5/layout/IconCircleLabelList"/>
    <dgm:cxn modelId="{8A8BAC9B-27F9-481F-A420-1A7F38D74625}" type="presParOf" srcId="{E4A4E123-D35D-4DED-9FE9-6C4B5598BDEA}" destId="{89C77ADA-D901-4AD0-8387-E70C89D7D537}" srcOrd="0" destOrd="0" presId="urn:microsoft.com/office/officeart/2018/5/layout/IconCircleLabelList"/>
    <dgm:cxn modelId="{F0BC3F34-595B-46AE-AA04-8DBB624219F7}" type="presParOf" srcId="{E4A4E123-D35D-4DED-9FE9-6C4B5598BDEA}" destId="{3D02A5D1-2B84-4519-9E37-C85A35C0A8B9}" srcOrd="1" destOrd="0" presId="urn:microsoft.com/office/officeart/2018/5/layout/IconCircleLabelList"/>
    <dgm:cxn modelId="{47393292-05F4-4E6D-9FA5-383031E518DB}" type="presParOf" srcId="{E4A4E123-D35D-4DED-9FE9-6C4B5598BDEA}" destId="{F23DFC26-14C1-4886-B3F2-5E2DA3754F92}" srcOrd="2" destOrd="0" presId="urn:microsoft.com/office/officeart/2018/5/layout/IconCircleLabelList"/>
    <dgm:cxn modelId="{BD379BAB-47DA-465A-A3FA-D2BE052E1DFE}" type="presParOf" srcId="{E4A4E123-D35D-4DED-9FE9-6C4B5598BDEA}" destId="{C97EBA81-C221-41E4-B379-9772A5194118}" srcOrd="3" destOrd="0" presId="urn:microsoft.com/office/officeart/2018/5/layout/IconCircleLabelList"/>
    <dgm:cxn modelId="{06983328-F393-4DCC-AA0C-1C71E0D7C66F}" type="presParOf" srcId="{51264E29-4C43-4682-AD46-EF491D3D89D1}" destId="{4C19DAA4-9415-4AA2-B9D0-EBB78A1F2726}" srcOrd="1" destOrd="0" presId="urn:microsoft.com/office/officeart/2018/5/layout/IconCircleLabelList"/>
    <dgm:cxn modelId="{93531ABA-FA00-4352-B7E4-038BB93BCEC2}" type="presParOf" srcId="{51264E29-4C43-4682-AD46-EF491D3D89D1}" destId="{9AB17465-A2CA-45F9-B1A0-FE447C47F67A}" srcOrd="2" destOrd="0" presId="urn:microsoft.com/office/officeart/2018/5/layout/IconCircleLabelList"/>
    <dgm:cxn modelId="{5AFC9F8C-3D30-461E-95D5-057A3CCE5F10}" type="presParOf" srcId="{9AB17465-A2CA-45F9-B1A0-FE447C47F67A}" destId="{B887E3E9-5634-4D9E-BA9B-293BACDEE788}" srcOrd="0" destOrd="0" presId="urn:microsoft.com/office/officeart/2018/5/layout/IconCircleLabelList"/>
    <dgm:cxn modelId="{85FE3BC3-E78C-4FD1-B41D-272A4C3C75C7}" type="presParOf" srcId="{9AB17465-A2CA-45F9-B1A0-FE447C47F67A}" destId="{70369FF9-8251-42B7-8255-9344E40BA621}" srcOrd="1" destOrd="0" presId="urn:microsoft.com/office/officeart/2018/5/layout/IconCircleLabelList"/>
    <dgm:cxn modelId="{255E866C-0739-4192-8A47-F50CA3CE9C68}" type="presParOf" srcId="{9AB17465-A2CA-45F9-B1A0-FE447C47F67A}" destId="{06BC77B7-BBC2-4DCD-9314-82D9405516A9}" srcOrd="2" destOrd="0" presId="urn:microsoft.com/office/officeart/2018/5/layout/IconCircleLabelList"/>
    <dgm:cxn modelId="{328C7F59-1544-4482-8099-43A78E20C5C5}" type="presParOf" srcId="{9AB17465-A2CA-45F9-B1A0-FE447C47F67A}" destId="{C705319F-175F-4EBB-80BA-F0B543FB12C1}" srcOrd="3" destOrd="0" presId="urn:microsoft.com/office/officeart/2018/5/layout/IconCircleLabelList"/>
    <dgm:cxn modelId="{1092A8CF-F6D4-44DC-8EF4-D88C1C434954}" type="presParOf" srcId="{51264E29-4C43-4682-AD46-EF491D3D89D1}" destId="{28A56129-803B-4A3F-8A15-C2F55753B713}" srcOrd="3" destOrd="0" presId="urn:microsoft.com/office/officeart/2018/5/layout/IconCircleLabelList"/>
    <dgm:cxn modelId="{D2888DEB-AFAB-4CF2-934B-C1C72BF9A872}" type="presParOf" srcId="{51264E29-4C43-4682-AD46-EF491D3D89D1}" destId="{4A8B7164-C5BA-4D93-BA9D-F0F71F1CD667}" srcOrd="4" destOrd="0" presId="urn:microsoft.com/office/officeart/2018/5/layout/IconCircleLabelList"/>
    <dgm:cxn modelId="{A36F8418-CCC0-48F1-B13E-4073C141308C}" type="presParOf" srcId="{4A8B7164-C5BA-4D93-BA9D-F0F71F1CD667}" destId="{45058E7D-2913-4907-B46D-03D1F1037379}" srcOrd="0" destOrd="0" presId="urn:microsoft.com/office/officeart/2018/5/layout/IconCircleLabelList"/>
    <dgm:cxn modelId="{CA608925-44EA-4C98-9E00-147853756B2D}" type="presParOf" srcId="{4A8B7164-C5BA-4D93-BA9D-F0F71F1CD667}" destId="{4ADAED9C-240B-4117-9B0D-9E5EC0646E64}" srcOrd="1" destOrd="0" presId="urn:microsoft.com/office/officeart/2018/5/layout/IconCircleLabelList"/>
    <dgm:cxn modelId="{BF3AB42B-3C51-4D72-BFEE-4F966CB4AA62}" type="presParOf" srcId="{4A8B7164-C5BA-4D93-BA9D-F0F71F1CD667}" destId="{C0648950-F84B-4B15-A2CC-0FA9AD1EC9CE}" srcOrd="2" destOrd="0" presId="urn:microsoft.com/office/officeart/2018/5/layout/IconCircleLabelList"/>
    <dgm:cxn modelId="{6938C0DD-945F-4BF7-9EB0-F67B55BC6850}" type="presParOf" srcId="{4A8B7164-C5BA-4D93-BA9D-F0F71F1CD667}" destId="{311E9EDD-0B42-4D60-A9F0-2B7659F45988}" srcOrd="3" destOrd="0" presId="urn:microsoft.com/office/officeart/2018/5/layout/IconCircleLabelList"/>
    <dgm:cxn modelId="{6AF94128-FB07-4CA2-9506-305FDBF3FA2F}" type="presParOf" srcId="{51264E29-4C43-4682-AD46-EF491D3D89D1}" destId="{D2143D34-66ED-4F84-BEF7-8519CD7A512C}" srcOrd="5" destOrd="0" presId="urn:microsoft.com/office/officeart/2018/5/layout/IconCircleLabelList"/>
    <dgm:cxn modelId="{458A11B0-DBF2-4265-9476-B6FFDAF4E9A6}" type="presParOf" srcId="{51264E29-4C43-4682-AD46-EF491D3D89D1}" destId="{DD6A1160-B368-4B1E-80C6-C1854A10974E}" srcOrd="6" destOrd="0" presId="urn:microsoft.com/office/officeart/2018/5/layout/IconCircleLabelList"/>
    <dgm:cxn modelId="{C910639F-5007-4EB7-ABE5-08C602BFEDCF}" type="presParOf" srcId="{DD6A1160-B368-4B1E-80C6-C1854A10974E}" destId="{6FC66301-F570-49DE-925C-711A8B0A7F77}" srcOrd="0" destOrd="0" presId="urn:microsoft.com/office/officeart/2018/5/layout/IconCircleLabelList"/>
    <dgm:cxn modelId="{F9A04A9B-5F29-48FD-8E31-0E55E2012546}" type="presParOf" srcId="{DD6A1160-B368-4B1E-80C6-C1854A10974E}" destId="{2D698C5F-4FB6-4240-A058-25008C531914}" srcOrd="1" destOrd="0" presId="urn:microsoft.com/office/officeart/2018/5/layout/IconCircleLabelList"/>
    <dgm:cxn modelId="{D51F692A-618F-4A2D-B027-A9D87BB9F39F}" type="presParOf" srcId="{DD6A1160-B368-4B1E-80C6-C1854A10974E}" destId="{C255D762-DAED-409A-8C9B-385CD0E03E42}" srcOrd="2" destOrd="0" presId="urn:microsoft.com/office/officeart/2018/5/layout/IconCircleLabelList"/>
    <dgm:cxn modelId="{D29EDB59-4925-43DC-B1A4-455536C705E8}" type="presParOf" srcId="{DD6A1160-B368-4B1E-80C6-C1854A10974E}" destId="{DC65F90A-249E-4FF8-8CDF-D08ECDA5438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9C3A7C-E666-42CB-8209-16ED17F1743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3E5F476-6C0B-49DF-B9FE-2A84DCFE54B5}">
      <dgm:prSet/>
      <dgm:spPr/>
      <dgm:t>
        <a:bodyPr/>
        <a:lstStyle/>
        <a:p>
          <a:r>
            <a:rPr lang="en-US" dirty="0"/>
            <a:t>The universe given to mankind to provide structure and order.  Gen 1:14-18</a:t>
          </a:r>
        </a:p>
      </dgm:t>
    </dgm:pt>
    <dgm:pt modelId="{60085FE6-4554-44B4-8542-14B41BAD4DDC}" type="parTrans" cxnId="{82E20066-53DF-41BE-95C4-19C62D577308}">
      <dgm:prSet/>
      <dgm:spPr/>
      <dgm:t>
        <a:bodyPr/>
        <a:lstStyle/>
        <a:p>
          <a:endParaRPr lang="en-US"/>
        </a:p>
      </dgm:t>
    </dgm:pt>
    <dgm:pt modelId="{4ECE263D-03F3-4706-9890-BCA89D39DFE1}" type="sibTrans" cxnId="{82E20066-53DF-41BE-95C4-19C62D577308}">
      <dgm:prSet/>
      <dgm:spPr/>
      <dgm:t>
        <a:bodyPr/>
        <a:lstStyle/>
        <a:p>
          <a:endParaRPr lang="en-US"/>
        </a:p>
      </dgm:t>
    </dgm:pt>
    <dgm:pt modelId="{C45414D3-7D48-4069-ACF6-33466AE61948}">
      <dgm:prSet/>
      <dgm:spPr/>
      <dgm:t>
        <a:bodyPr/>
        <a:lstStyle/>
        <a:p>
          <a:r>
            <a:rPr lang="en-US" dirty="0"/>
            <a:t>And to declare the glory of God. Psalms 19:1-6</a:t>
          </a:r>
        </a:p>
      </dgm:t>
    </dgm:pt>
    <dgm:pt modelId="{71A3644A-C18B-4C69-A8E3-A8A3CDBAF1FC}" type="parTrans" cxnId="{A7207C10-7493-42CA-B212-8335F7469EA6}">
      <dgm:prSet/>
      <dgm:spPr/>
      <dgm:t>
        <a:bodyPr/>
        <a:lstStyle/>
        <a:p>
          <a:endParaRPr lang="en-US"/>
        </a:p>
      </dgm:t>
    </dgm:pt>
    <dgm:pt modelId="{8DDD488C-298A-47C6-9800-3C8659CA99C1}" type="sibTrans" cxnId="{A7207C10-7493-42CA-B212-8335F7469EA6}">
      <dgm:prSet/>
      <dgm:spPr/>
      <dgm:t>
        <a:bodyPr/>
        <a:lstStyle/>
        <a:p>
          <a:endParaRPr lang="en-US"/>
        </a:p>
      </dgm:t>
    </dgm:pt>
    <dgm:pt modelId="{93DC51A1-87BA-4EA4-A20F-4725E583D853}">
      <dgm:prSet/>
      <dgm:spPr/>
      <dgm:t>
        <a:bodyPr/>
        <a:lstStyle/>
        <a:p>
          <a:r>
            <a:rPr lang="en-US" dirty="0"/>
            <a:t>God’s invisible attributes are clearly seen in the Universe.  Rom. 1:20</a:t>
          </a:r>
        </a:p>
      </dgm:t>
    </dgm:pt>
    <dgm:pt modelId="{45B81862-A2FD-4DD3-96BD-D4102437D873}" type="parTrans" cxnId="{CC4292CD-4738-4BE2-A5B8-5B671D6DF63D}">
      <dgm:prSet/>
      <dgm:spPr/>
      <dgm:t>
        <a:bodyPr/>
        <a:lstStyle/>
        <a:p>
          <a:endParaRPr lang="en-US"/>
        </a:p>
      </dgm:t>
    </dgm:pt>
    <dgm:pt modelId="{0FC4EC3C-8972-442B-AE7C-8FC4D20C9219}" type="sibTrans" cxnId="{CC4292CD-4738-4BE2-A5B8-5B671D6DF63D}">
      <dgm:prSet/>
      <dgm:spPr/>
      <dgm:t>
        <a:bodyPr/>
        <a:lstStyle/>
        <a:p>
          <a:endParaRPr lang="en-US"/>
        </a:p>
      </dgm:t>
    </dgm:pt>
    <dgm:pt modelId="{4D03D5A7-A7A0-40A0-8CED-5816A7C9DC59}" type="pres">
      <dgm:prSet presAssocID="{5B9C3A7C-E666-42CB-8209-16ED17F17434}" presName="linear" presStyleCnt="0">
        <dgm:presLayoutVars>
          <dgm:animLvl val="lvl"/>
          <dgm:resizeHandles val="exact"/>
        </dgm:presLayoutVars>
      </dgm:prSet>
      <dgm:spPr/>
    </dgm:pt>
    <dgm:pt modelId="{70491202-E989-490B-B93F-7D7DBDEA973B}" type="pres">
      <dgm:prSet presAssocID="{93E5F476-6C0B-49DF-B9FE-2A84DCFE54B5}" presName="parentText" presStyleLbl="node1" presStyleIdx="0" presStyleCnt="3">
        <dgm:presLayoutVars>
          <dgm:chMax val="0"/>
          <dgm:bulletEnabled val="1"/>
        </dgm:presLayoutVars>
      </dgm:prSet>
      <dgm:spPr/>
    </dgm:pt>
    <dgm:pt modelId="{25D4163C-7362-49A2-9ABB-7407023F4502}" type="pres">
      <dgm:prSet presAssocID="{4ECE263D-03F3-4706-9890-BCA89D39DFE1}" presName="spacer" presStyleCnt="0"/>
      <dgm:spPr/>
    </dgm:pt>
    <dgm:pt modelId="{5F288A81-51F4-48DD-84E1-9571F36DD10B}" type="pres">
      <dgm:prSet presAssocID="{C45414D3-7D48-4069-ACF6-33466AE61948}" presName="parentText" presStyleLbl="node1" presStyleIdx="1" presStyleCnt="3">
        <dgm:presLayoutVars>
          <dgm:chMax val="0"/>
          <dgm:bulletEnabled val="1"/>
        </dgm:presLayoutVars>
      </dgm:prSet>
      <dgm:spPr/>
    </dgm:pt>
    <dgm:pt modelId="{45574D65-F637-44B6-A58F-D9B2F68C12A2}" type="pres">
      <dgm:prSet presAssocID="{8DDD488C-298A-47C6-9800-3C8659CA99C1}" presName="spacer" presStyleCnt="0"/>
      <dgm:spPr/>
    </dgm:pt>
    <dgm:pt modelId="{BEFB4BCE-E994-49E4-A2EA-49BBAAEE7E02}" type="pres">
      <dgm:prSet presAssocID="{93DC51A1-87BA-4EA4-A20F-4725E583D853}" presName="parentText" presStyleLbl="node1" presStyleIdx="2" presStyleCnt="3">
        <dgm:presLayoutVars>
          <dgm:chMax val="0"/>
          <dgm:bulletEnabled val="1"/>
        </dgm:presLayoutVars>
      </dgm:prSet>
      <dgm:spPr/>
    </dgm:pt>
  </dgm:ptLst>
  <dgm:cxnLst>
    <dgm:cxn modelId="{A7207C10-7493-42CA-B212-8335F7469EA6}" srcId="{5B9C3A7C-E666-42CB-8209-16ED17F17434}" destId="{C45414D3-7D48-4069-ACF6-33466AE61948}" srcOrd="1" destOrd="0" parTransId="{71A3644A-C18B-4C69-A8E3-A8A3CDBAF1FC}" sibTransId="{8DDD488C-298A-47C6-9800-3C8659CA99C1}"/>
    <dgm:cxn modelId="{4776105D-C743-4002-8EA9-24C532FF6712}" type="presOf" srcId="{93DC51A1-87BA-4EA4-A20F-4725E583D853}" destId="{BEFB4BCE-E994-49E4-A2EA-49BBAAEE7E02}" srcOrd="0" destOrd="0" presId="urn:microsoft.com/office/officeart/2005/8/layout/vList2"/>
    <dgm:cxn modelId="{82E20066-53DF-41BE-95C4-19C62D577308}" srcId="{5B9C3A7C-E666-42CB-8209-16ED17F17434}" destId="{93E5F476-6C0B-49DF-B9FE-2A84DCFE54B5}" srcOrd="0" destOrd="0" parTransId="{60085FE6-4554-44B4-8542-14B41BAD4DDC}" sibTransId="{4ECE263D-03F3-4706-9890-BCA89D39DFE1}"/>
    <dgm:cxn modelId="{46497F92-5570-422E-B140-262BA93781C1}" type="presOf" srcId="{C45414D3-7D48-4069-ACF6-33466AE61948}" destId="{5F288A81-51F4-48DD-84E1-9571F36DD10B}" srcOrd="0" destOrd="0" presId="urn:microsoft.com/office/officeart/2005/8/layout/vList2"/>
    <dgm:cxn modelId="{DF4A20A5-1E0D-424B-B2F5-C63404053926}" type="presOf" srcId="{5B9C3A7C-E666-42CB-8209-16ED17F17434}" destId="{4D03D5A7-A7A0-40A0-8CED-5816A7C9DC59}" srcOrd="0" destOrd="0" presId="urn:microsoft.com/office/officeart/2005/8/layout/vList2"/>
    <dgm:cxn modelId="{1C57DDC8-A587-4571-BDD9-98F3FF12C757}" type="presOf" srcId="{93E5F476-6C0B-49DF-B9FE-2A84DCFE54B5}" destId="{70491202-E989-490B-B93F-7D7DBDEA973B}" srcOrd="0" destOrd="0" presId="urn:microsoft.com/office/officeart/2005/8/layout/vList2"/>
    <dgm:cxn modelId="{CC4292CD-4738-4BE2-A5B8-5B671D6DF63D}" srcId="{5B9C3A7C-E666-42CB-8209-16ED17F17434}" destId="{93DC51A1-87BA-4EA4-A20F-4725E583D853}" srcOrd="2" destOrd="0" parTransId="{45B81862-A2FD-4DD3-96BD-D4102437D873}" sibTransId="{0FC4EC3C-8972-442B-AE7C-8FC4D20C9219}"/>
    <dgm:cxn modelId="{A2323D4E-E1EC-4C51-9853-753D17D7CD97}" type="presParOf" srcId="{4D03D5A7-A7A0-40A0-8CED-5816A7C9DC59}" destId="{70491202-E989-490B-B93F-7D7DBDEA973B}" srcOrd="0" destOrd="0" presId="urn:microsoft.com/office/officeart/2005/8/layout/vList2"/>
    <dgm:cxn modelId="{F2A97E8B-CBB0-4D7B-AC87-AA257FB8747A}" type="presParOf" srcId="{4D03D5A7-A7A0-40A0-8CED-5816A7C9DC59}" destId="{25D4163C-7362-49A2-9ABB-7407023F4502}" srcOrd="1" destOrd="0" presId="urn:microsoft.com/office/officeart/2005/8/layout/vList2"/>
    <dgm:cxn modelId="{D889AEBA-8CC3-464B-9C0F-413C78C74F54}" type="presParOf" srcId="{4D03D5A7-A7A0-40A0-8CED-5816A7C9DC59}" destId="{5F288A81-51F4-48DD-84E1-9571F36DD10B}" srcOrd="2" destOrd="0" presId="urn:microsoft.com/office/officeart/2005/8/layout/vList2"/>
    <dgm:cxn modelId="{46E3F7AD-1D24-411F-ACA1-C0B75E38090B}" type="presParOf" srcId="{4D03D5A7-A7A0-40A0-8CED-5816A7C9DC59}" destId="{45574D65-F637-44B6-A58F-D9B2F68C12A2}" srcOrd="3" destOrd="0" presId="urn:microsoft.com/office/officeart/2005/8/layout/vList2"/>
    <dgm:cxn modelId="{794A3DBB-FAFE-4386-B144-3DC6F568353C}" type="presParOf" srcId="{4D03D5A7-A7A0-40A0-8CED-5816A7C9DC59}" destId="{BEFB4BCE-E994-49E4-A2EA-49BBAAEE7E0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B82273-A7C2-41A8-9F4F-E53BB7E701B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7F85E41-D7D0-437C-904A-7FA2039CB78F}">
      <dgm:prSet/>
      <dgm:spPr/>
      <dgm:t>
        <a:bodyPr/>
        <a:lstStyle/>
        <a:p>
          <a:r>
            <a:rPr lang="en-US" dirty="0"/>
            <a:t>All of nature has been created for humans.  Gen 1:28-29</a:t>
          </a:r>
        </a:p>
      </dgm:t>
    </dgm:pt>
    <dgm:pt modelId="{EA2C4818-CDF8-467D-9646-9DA8D42397E6}" type="parTrans" cxnId="{233A94A2-4295-4A2E-A1B2-6830D9110470}">
      <dgm:prSet/>
      <dgm:spPr/>
      <dgm:t>
        <a:bodyPr/>
        <a:lstStyle/>
        <a:p>
          <a:endParaRPr lang="en-US"/>
        </a:p>
      </dgm:t>
    </dgm:pt>
    <dgm:pt modelId="{7723D893-319B-4F8A-B645-8CCDA7899D17}" type="sibTrans" cxnId="{233A94A2-4295-4A2E-A1B2-6830D9110470}">
      <dgm:prSet/>
      <dgm:spPr/>
      <dgm:t>
        <a:bodyPr/>
        <a:lstStyle/>
        <a:p>
          <a:endParaRPr lang="en-US"/>
        </a:p>
      </dgm:t>
    </dgm:pt>
    <dgm:pt modelId="{76DDE4F6-C79A-4C22-BC26-D508F968E0E0}">
      <dgm:prSet/>
      <dgm:spPr/>
      <dgm:t>
        <a:bodyPr/>
        <a:lstStyle/>
        <a:p>
          <a:r>
            <a:rPr lang="en-US" dirty="0"/>
            <a:t>God has control over all nature.  Psalms 29; Job 38</a:t>
          </a:r>
        </a:p>
      </dgm:t>
    </dgm:pt>
    <dgm:pt modelId="{2D750022-4562-4907-9BAA-71BD789A3B79}" type="parTrans" cxnId="{1E712C65-FE13-485B-B179-87C915D98E4E}">
      <dgm:prSet/>
      <dgm:spPr/>
      <dgm:t>
        <a:bodyPr/>
        <a:lstStyle/>
        <a:p>
          <a:endParaRPr lang="en-US"/>
        </a:p>
      </dgm:t>
    </dgm:pt>
    <dgm:pt modelId="{A6BE55D3-72BA-48E3-BB92-123634BF1F19}" type="sibTrans" cxnId="{1E712C65-FE13-485B-B179-87C915D98E4E}">
      <dgm:prSet/>
      <dgm:spPr/>
      <dgm:t>
        <a:bodyPr/>
        <a:lstStyle/>
        <a:p>
          <a:endParaRPr lang="en-US"/>
        </a:p>
      </dgm:t>
    </dgm:pt>
    <dgm:pt modelId="{C318FC01-F8AF-4133-8F3F-E49C0A32B9E6}" type="pres">
      <dgm:prSet presAssocID="{D2B82273-A7C2-41A8-9F4F-E53BB7E701BA}" presName="vert0" presStyleCnt="0">
        <dgm:presLayoutVars>
          <dgm:dir/>
          <dgm:animOne val="branch"/>
          <dgm:animLvl val="lvl"/>
        </dgm:presLayoutVars>
      </dgm:prSet>
      <dgm:spPr/>
    </dgm:pt>
    <dgm:pt modelId="{C2428861-B9F4-4B27-AE52-544B190181E1}" type="pres">
      <dgm:prSet presAssocID="{87F85E41-D7D0-437C-904A-7FA2039CB78F}" presName="thickLine" presStyleLbl="alignNode1" presStyleIdx="0" presStyleCnt="2"/>
      <dgm:spPr/>
    </dgm:pt>
    <dgm:pt modelId="{D2EDB3BE-658E-46B4-B6C3-EF2753C7D502}" type="pres">
      <dgm:prSet presAssocID="{87F85E41-D7D0-437C-904A-7FA2039CB78F}" presName="horz1" presStyleCnt="0"/>
      <dgm:spPr/>
    </dgm:pt>
    <dgm:pt modelId="{4E132611-0DA2-4597-9E8C-C127210DA2AA}" type="pres">
      <dgm:prSet presAssocID="{87F85E41-D7D0-437C-904A-7FA2039CB78F}" presName="tx1" presStyleLbl="revTx" presStyleIdx="0" presStyleCnt="2"/>
      <dgm:spPr/>
    </dgm:pt>
    <dgm:pt modelId="{9D621C55-80C3-4805-A480-025ACADDDF82}" type="pres">
      <dgm:prSet presAssocID="{87F85E41-D7D0-437C-904A-7FA2039CB78F}" presName="vert1" presStyleCnt="0"/>
      <dgm:spPr/>
    </dgm:pt>
    <dgm:pt modelId="{572266F9-FB66-49AF-8A96-BC5CC2399483}" type="pres">
      <dgm:prSet presAssocID="{76DDE4F6-C79A-4C22-BC26-D508F968E0E0}" presName="thickLine" presStyleLbl="alignNode1" presStyleIdx="1" presStyleCnt="2"/>
      <dgm:spPr/>
    </dgm:pt>
    <dgm:pt modelId="{C1C31A19-7095-430B-9784-E2A6207186ED}" type="pres">
      <dgm:prSet presAssocID="{76DDE4F6-C79A-4C22-BC26-D508F968E0E0}" presName="horz1" presStyleCnt="0"/>
      <dgm:spPr/>
    </dgm:pt>
    <dgm:pt modelId="{5A735B21-6ECC-4FD6-8691-97ABA38EF7D4}" type="pres">
      <dgm:prSet presAssocID="{76DDE4F6-C79A-4C22-BC26-D508F968E0E0}" presName="tx1" presStyleLbl="revTx" presStyleIdx="1" presStyleCnt="2"/>
      <dgm:spPr/>
    </dgm:pt>
    <dgm:pt modelId="{776E4858-0EED-47BE-8802-934F09B4BB63}" type="pres">
      <dgm:prSet presAssocID="{76DDE4F6-C79A-4C22-BC26-D508F968E0E0}" presName="vert1" presStyleCnt="0"/>
      <dgm:spPr/>
    </dgm:pt>
  </dgm:ptLst>
  <dgm:cxnLst>
    <dgm:cxn modelId="{256E3806-72FC-4051-AFF5-6B54293058E1}" type="presOf" srcId="{87F85E41-D7D0-437C-904A-7FA2039CB78F}" destId="{4E132611-0DA2-4597-9E8C-C127210DA2AA}" srcOrd="0" destOrd="0" presId="urn:microsoft.com/office/officeart/2008/layout/LinedList"/>
    <dgm:cxn modelId="{9FD76615-1DDA-47FC-A4FF-9247DADA30DF}" type="presOf" srcId="{D2B82273-A7C2-41A8-9F4F-E53BB7E701BA}" destId="{C318FC01-F8AF-4133-8F3F-E49C0A32B9E6}" srcOrd="0" destOrd="0" presId="urn:microsoft.com/office/officeart/2008/layout/LinedList"/>
    <dgm:cxn modelId="{1E712C65-FE13-485B-B179-87C915D98E4E}" srcId="{D2B82273-A7C2-41A8-9F4F-E53BB7E701BA}" destId="{76DDE4F6-C79A-4C22-BC26-D508F968E0E0}" srcOrd="1" destOrd="0" parTransId="{2D750022-4562-4907-9BAA-71BD789A3B79}" sibTransId="{A6BE55D3-72BA-48E3-BB92-123634BF1F19}"/>
    <dgm:cxn modelId="{1AD9BA88-D844-40BD-B393-2F3B10349693}" type="presOf" srcId="{76DDE4F6-C79A-4C22-BC26-D508F968E0E0}" destId="{5A735B21-6ECC-4FD6-8691-97ABA38EF7D4}" srcOrd="0" destOrd="0" presId="urn:microsoft.com/office/officeart/2008/layout/LinedList"/>
    <dgm:cxn modelId="{233A94A2-4295-4A2E-A1B2-6830D9110470}" srcId="{D2B82273-A7C2-41A8-9F4F-E53BB7E701BA}" destId="{87F85E41-D7D0-437C-904A-7FA2039CB78F}" srcOrd="0" destOrd="0" parTransId="{EA2C4818-CDF8-467D-9646-9DA8D42397E6}" sibTransId="{7723D893-319B-4F8A-B645-8CCDA7899D17}"/>
    <dgm:cxn modelId="{3512A08E-737B-4AD2-8216-A2F1F22A5D37}" type="presParOf" srcId="{C318FC01-F8AF-4133-8F3F-E49C0A32B9E6}" destId="{C2428861-B9F4-4B27-AE52-544B190181E1}" srcOrd="0" destOrd="0" presId="urn:microsoft.com/office/officeart/2008/layout/LinedList"/>
    <dgm:cxn modelId="{7E148832-8A54-40B1-BA42-4A3891D41F2D}" type="presParOf" srcId="{C318FC01-F8AF-4133-8F3F-E49C0A32B9E6}" destId="{D2EDB3BE-658E-46B4-B6C3-EF2753C7D502}" srcOrd="1" destOrd="0" presId="urn:microsoft.com/office/officeart/2008/layout/LinedList"/>
    <dgm:cxn modelId="{CE72636C-9023-4BDF-860C-0083E1493A58}" type="presParOf" srcId="{D2EDB3BE-658E-46B4-B6C3-EF2753C7D502}" destId="{4E132611-0DA2-4597-9E8C-C127210DA2AA}" srcOrd="0" destOrd="0" presId="urn:microsoft.com/office/officeart/2008/layout/LinedList"/>
    <dgm:cxn modelId="{5F47E856-CFAC-4D77-BDBF-655828E2C8F8}" type="presParOf" srcId="{D2EDB3BE-658E-46B4-B6C3-EF2753C7D502}" destId="{9D621C55-80C3-4805-A480-025ACADDDF82}" srcOrd="1" destOrd="0" presId="urn:microsoft.com/office/officeart/2008/layout/LinedList"/>
    <dgm:cxn modelId="{EECCC4E1-C08E-43B2-A656-4E64738CFB8C}" type="presParOf" srcId="{C318FC01-F8AF-4133-8F3F-E49C0A32B9E6}" destId="{572266F9-FB66-49AF-8A96-BC5CC2399483}" srcOrd="2" destOrd="0" presId="urn:microsoft.com/office/officeart/2008/layout/LinedList"/>
    <dgm:cxn modelId="{AE18077C-35D5-4395-9BFE-0D6419637DA1}" type="presParOf" srcId="{C318FC01-F8AF-4133-8F3F-E49C0A32B9E6}" destId="{C1C31A19-7095-430B-9784-E2A6207186ED}" srcOrd="3" destOrd="0" presId="urn:microsoft.com/office/officeart/2008/layout/LinedList"/>
    <dgm:cxn modelId="{B044ACDF-344C-4ABC-838F-88E9DFD5E625}" type="presParOf" srcId="{C1C31A19-7095-430B-9784-E2A6207186ED}" destId="{5A735B21-6ECC-4FD6-8691-97ABA38EF7D4}" srcOrd="0" destOrd="0" presId="urn:microsoft.com/office/officeart/2008/layout/LinedList"/>
    <dgm:cxn modelId="{B4B804C8-6FE2-42EA-9925-BFCE70BFFDDE}" type="presParOf" srcId="{C1C31A19-7095-430B-9784-E2A6207186ED}" destId="{776E4858-0EED-47BE-8802-934F09B4BB6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83F665-034B-428A-A955-3B54184088B6}"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24FED014-315C-4156-BF5D-D162C99A56E2}">
      <dgm:prSet/>
      <dgm:spPr/>
      <dgm:t>
        <a:bodyPr/>
        <a:lstStyle/>
        <a:p>
          <a:r>
            <a:rPr lang="en-US" dirty="0"/>
            <a:t>The seasons are part of God’s Creation and intended for man. Gen 1:14</a:t>
          </a:r>
        </a:p>
      </dgm:t>
    </dgm:pt>
    <dgm:pt modelId="{82DDEC38-D9A8-421A-9927-A0AA3425AC93}" type="parTrans" cxnId="{DAF3162B-0815-4D64-8858-35CCAB385625}">
      <dgm:prSet/>
      <dgm:spPr/>
      <dgm:t>
        <a:bodyPr/>
        <a:lstStyle/>
        <a:p>
          <a:endParaRPr lang="en-US"/>
        </a:p>
      </dgm:t>
    </dgm:pt>
    <dgm:pt modelId="{4C1C8029-6524-4AB6-93AE-F587DCC60FCB}" type="sibTrans" cxnId="{DAF3162B-0815-4D64-8858-35CCAB385625}">
      <dgm:prSet/>
      <dgm:spPr/>
      <dgm:t>
        <a:bodyPr/>
        <a:lstStyle/>
        <a:p>
          <a:endParaRPr lang="en-US"/>
        </a:p>
      </dgm:t>
    </dgm:pt>
    <dgm:pt modelId="{2577E1B5-DDD0-4B18-9C30-2AC6352BA029}">
      <dgm:prSet/>
      <dgm:spPr/>
      <dgm:t>
        <a:bodyPr/>
        <a:lstStyle/>
        <a:p>
          <a:r>
            <a:rPr lang="en-US" dirty="0"/>
            <a:t>We should praise God for changing times and seasons.  Dan 2:20-22</a:t>
          </a:r>
        </a:p>
      </dgm:t>
    </dgm:pt>
    <dgm:pt modelId="{46824D4B-24A3-4BB3-ACEC-D56F78F23418}" type="parTrans" cxnId="{0498B07E-03F4-432B-A12E-34F127A0CCCE}">
      <dgm:prSet/>
      <dgm:spPr/>
      <dgm:t>
        <a:bodyPr/>
        <a:lstStyle/>
        <a:p>
          <a:endParaRPr lang="en-US"/>
        </a:p>
      </dgm:t>
    </dgm:pt>
    <dgm:pt modelId="{9BF386EC-EB49-4957-9194-F3B5EE6C025C}" type="sibTrans" cxnId="{0498B07E-03F4-432B-A12E-34F127A0CCCE}">
      <dgm:prSet/>
      <dgm:spPr/>
      <dgm:t>
        <a:bodyPr/>
        <a:lstStyle/>
        <a:p>
          <a:endParaRPr lang="en-US"/>
        </a:p>
      </dgm:t>
    </dgm:pt>
    <dgm:pt modelId="{D015C00D-FE4A-4C3C-8289-ABDD6D21FB32}">
      <dgm:prSet/>
      <dgm:spPr/>
      <dgm:t>
        <a:bodyPr/>
        <a:lstStyle/>
        <a:p>
          <a:r>
            <a:rPr lang="en-US" dirty="0"/>
            <a:t>They are a reminder of God’s covenant with mankind via Noah.  Gen 8:22</a:t>
          </a:r>
        </a:p>
      </dgm:t>
    </dgm:pt>
    <dgm:pt modelId="{4A3534FC-E769-46CD-895B-DE6FDA86CC6B}" type="parTrans" cxnId="{51FD4BC6-94FF-4943-B407-19A6D24D2A7A}">
      <dgm:prSet/>
      <dgm:spPr/>
      <dgm:t>
        <a:bodyPr/>
        <a:lstStyle/>
        <a:p>
          <a:endParaRPr lang="en-US"/>
        </a:p>
      </dgm:t>
    </dgm:pt>
    <dgm:pt modelId="{0454ADDF-0169-44D2-B4B4-7E341E9DBC5B}" type="sibTrans" cxnId="{51FD4BC6-94FF-4943-B407-19A6D24D2A7A}">
      <dgm:prSet/>
      <dgm:spPr/>
      <dgm:t>
        <a:bodyPr/>
        <a:lstStyle/>
        <a:p>
          <a:endParaRPr lang="en-US"/>
        </a:p>
      </dgm:t>
    </dgm:pt>
    <dgm:pt modelId="{8B263D73-D3A0-4080-8E61-E99A58D67C99}" type="pres">
      <dgm:prSet presAssocID="{2583F665-034B-428A-A955-3B54184088B6}" presName="linear" presStyleCnt="0">
        <dgm:presLayoutVars>
          <dgm:animLvl val="lvl"/>
          <dgm:resizeHandles val="exact"/>
        </dgm:presLayoutVars>
      </dgm:prSet>
      <dgm:spPr/>
    </dgm:pt>
    <dgm:pt modelId="{FAE60557-A29C-403C-9EA1-E9104E9205EA}" type="pres">
      <dgm:prSet presAssocID="{24FED014-315C-4156-BF5D-D162C99A56E2}" presName="parentText" presStyleLbl="node1" presStyleIdx="0" presStyleCnt="3">
        <dgm:presLayoutVars>
          <dgm:chMax val="0"/>
          <dgm:bulletEnabled val="1"/>
        </dgm:presLayoutVars>
      </dgm:prSet>
      <dgm:spPr/>
    </dgm:pt>
    <dgm:pt modelId="{89C4350D-E72B-4290-843B-15C8B8261423}" type="pres">
      <dgm:prSet presAssocID="{4C1C8029-6524-4AB6-93AE-F587DCC60FCB}" presName="spacer" presStyleCnt="0"/>
      <dgm:spPr/>
    </dgm:pt>
    <dgm:pt modelId="{0BAB362C-2BFA-4916-942B-F19D9E5D4FB2}" type="pres">
      <dgm:prSet presAssocID="{D015C00D-FE4A-4C3C-8289-ABDD6D21FB32}" presName="parentText" presStyleLbl="node1" presStyleIdx="1" presStyleCnt="3">
        <dgm:presLayoutVars>
          <dgm:chMax val="0"/>
          <dgm:bulletEnabled val="1"/>
        </dgm:presLayoutVars>
      </dgm:prSet>
      <dgm:spPr/>
    </dgm:pt>
    <dgm:pt modelId="{1DDD1659-3CAA-483F-B2C4-CCF79DC4AC79}" type="pres">
      <dgm:prSet presAssocID="{0454ADDF-0169-44D2-B4B4-7E341E9DBC5B}" presName="spacer" presStyleCnt="0"/>
      <dgm:spPr/>
    </dgm:pt>
    <dgm:pt modelId="{BC2A06AC-814B-48E8-9141-0E2A197321BE}" type="pres">
      <dgm:prSet presAssocID="{2577E1B5-DDD0-4B18-9C30-2AC6352BA029}" presName="parentText" presStyleLbl="node1" presStyleIdx="2" presStyleCnt="3">
        <dgm:presLayoutVars>
          <dgm:chMax val="0"/>
          <dgm:bulletEnabled val="1"/>
        </dgm:presLayoutVars>
      </dgm:prSet>
      <dgm:spPr/>
    </dgm:pt>
  </dgm:ptLst>
  <dgm:cxnLst>
    <dgm:cxn modelId="{DAF3162B-0815-4D64-8858-35CCAB385625}" srcId="{2583F665-034B-428A-A955-3B54184088B6}" destId="{24FED014-315C-4156-BF5D-D162C99A56E2}" srcOrd="0" destOrd="0" parTransId="{82DDEC38-D9A8-421A-9927-A0AA3425AC93}" sibTransId="{4C1C8029-6524-4AB6-93AE-F587DCC60FCB}"/>
    <dgm:cxn modelId="{58212C3C-EF46-4F24-A582-7C3E22077526}" type="presOf" srcId="{2577E1B5-DDD0-4B18-9C30-2AC6352BA029}" destId="{BC2A06AC-814B-48E8-9141-0E2A197321BE}" srcOrd="0" destOrd="0" presId="urn:microsoft.com/office/officeart/2005/8/layout/vList2"/>
    <dgm:cxn modelId="{0498B07E-03F4-432B-A12E-34F127A0CCCE}" srcId="{2583F665-034B-428A-A955-3B54184088B6}" destId="{2577E1B5-DDD0-4B18-9C30-2AC6352BA029}" srcOrd="2" destOrd="0" parTransId="{46824D4B-24A3-4BB3-ACEC-D56F78F23418}" sibTransId="{9BF386EC-EB49-4957-9194-F3B5EE6C025C}"/>
    <dgm:cxn modelId="{51FD4BC6-94FF-4943-B407-19A6D24D2A7A}" srcId="{2583F665-034B-428A-A955-3B54184088B6}" destId="{D015C00D-FE4A-4C3C-8289-ABDD6D21FB32}" srcOrd="1" destOrd="0" parTransId="{4A3534FC-E769-46CD-895B-DE6FDA86CC6B}" sibTransId="{0454ADDF-0169-44D2-B4B4-7E341E9DBC5B}"/>
    <dgm:cxn modelId="{EB3E9AC7-7E30-462D-9870-757F7E199225}" type="presOf" srcId="{D015C00D-FE4A-4C3C-8289-ABDD6D21FB32}" destId="{0BAB362C-2BFA-4916-942B-F19D9E5D4FB2}" srcOrd="0" destOrd="0" presId="urn:microsoft.com/office/officeart/2005/8/layout/vList2"/>
    <dgm:cxn modelId="{C1FDF6CD-161B-46DA-9855-D649F72631C3}" type="presOf" srcId="{2583F665-034B-428A-A955-3B54184088B6}" destId="{8B263D73-D3A0-4080-8E61-E99A58D67C99}" srcOrd="0" destOrd="0" presId="urn:microsoft.com/office/officeart/2005/8/layout/vList2"/>
    <dgm:cxn modelId="{90E3F7DC-6854-4BED-A777-4B828D927B47}" type="presOf" srcId="{24FED014-315C-4156-BF5D-D162C99A56E2}" destId="{FAE60557-A29C-403C-9EA1-E9104E9205EA}" srcOrd="0" destOrd="0" presId="urn:microsoft.com/office/officeart/2005/8/layout/vList2"/>
    <dgm:cxn modelId="{BD298CC1-0EF8-4A27-869E-B0789374847F}" type="presParOf" srcId="{8B263D73-D3A0-4080-8E61-E99A58D67C99}" destId="{FAE60557-A29C-403C-9EA1-E9104E9205EA}" srcOrd="0" destOrd="0" presId="urn:microsoft.com/office/officeart/2005/8/layout/vList2"/>
    <dgm:cxn modelId="{1DCFE12F-15AC-4771-B92A-8470BC70829E}" type="presParOf" srcId="{8B263D73-D3A0-4080-8E61-E99A58D67C99}" destId="{89C4350D-E72B-4290-843B-15C8B8261423}" srcOrd="1" destOrd="0" presId="urn:microsoft.com/office/officeart/2005/8/layout/vList2"/>
    <dgm:cxn modelId="{C5391AF8-56C3-4817-8AC8-3C83D0670D42}" type="presParOf" srcId="{8B263D73-D3A0-4080-8E61-E99A58D67C99}" destId="{0BAB362C-2BFA-4916-942B-F19D9E5D4FB2}" srcOrd="2" destOrd="0" presId="urn:microsoft.com/office/officeart/2005/8/layout/vList2"/>
    <dgm:cxn modelId="{5CFB1400-3179-41B2-84D2-7457EC4117BF}" type="presParOf" srcId="{8B263D73-D3A0-4080-8E61-E99A58D67C99}" destId="{1DDD1659-3CAA-483F-B2C4-CCF79DC4AC79}" srcOrd="3" destOrd="0" presId="urn:microsoft.com/office/officeart/2005/8/layout/vList2"/>
    <dgm:cxn modelId="{BA81CA0D-A5E6-4309-AE87-E60990DB4D1D}" type="presParOf" srcId="{8B263D73-D3A0-4080-8E61-E99A58D67C99}" destId="{BC2A06AC-814B-48E8-9141-0E2A197321BE}"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763399-7857-4154-90F1-366EC4DEFF12}" type="doc">
      <dgm:prSet loTypeId="urn:microsoft.com/office/officeart/2005/8/layout/vList2" loCatId="list" qsTypeId="urn:microsoft.com/office/officeart/2005/8/quickstyle/simple4" qsCatId="simple" csTypeId="urn:microsoft.com/office/officeart/2005/8/colors/accent4_2" csCatId="accent4" phldr="1"/>
      <dgm:spPr/>
      <dgm:t>
        <a:bodyPr/>
        <a:lstStyle/>
        <a:p>
          <a:endParaRPr lang="en-US"/>
        </a:p>
      </dgm:t>
    </dgm:pt>
    <dgm:pt modelId="{5DF000C1-BD13-4D01-8F04-F2764875690C}">
      <dgm:prSet/>
      <dgm:spPr/>
      <dgm:t>
        <a:bodyPr/>
        <a:lstStyle/>
        <a:p>
          <a:r>
            <a:rPr lang="en-US" dirty="0"/>
            <a:t>Even the days of the week should remind us of God.</a:t>
          </a:r>
        </a:p>
      </dgm:t>
    </dgm:pt>
    <dgm:pt modelId="{40BFA9A1-2DF6-4F83-80F1-A62548056F3C}" type="parTrans" cxnId="{BE60A2D1-4657-491E-BF7B-E9504F904E98}">
      <dgm:prSet/>
      <dgm:spPr/>
      <dgm:t>
        <a:bodyPr/>
        <a:lstStyle/>
        <a:p>
          <a:endParaRPr lang="en-US"/>
        </a:p>
      </dgm:t>
    </dgm:pt>
    <dgm:pt modelId="{1CB53860-FE0F-42E1-961B-D43F3742080F}" type="sibTrans" cxnId="{BE60A2D1-4657-491E-BF7B-E9504F904E98}">
      <dgm:prSet/>
      <dgm:spPr/>
      <dgm:t>
        <a:bodyPr/>
        <a:lstStyle/>
        <a:p>
          <a:endParaRPr lang="en-US"/>
        </a:p>
      </dgm:t>
    </dgm:pt>
    <dgm:pt modelId="{68BAC4B4-E3AF-446F-9560-62C7AD70453C}">
      <dgm:prSet/>
      <dgm:spPr/>
      <dgm:t>
        <a:bodyPr/>
        <a:lstStyle/>
        <a:p>
          <a:r>
            <a:rPr lang="en-US" dirty="0"/>
            <a:t>Seven days: completeness; perfection.  Corresponds with God’s work of creation.  Exo 20:8-11</a:t>
          </a:r>
        </a:p>
      </dgm:t>
    </dgm:pt>
    <dgm:pt modelId="{10D7F41E-FD0F-47DD-B8C0-EDB10557B184}" type="parTrans" cxnId="{D7E32279-F1FD-4E89-AECC-D9798EBB9E44}">
      <dgm:prSet/>
      <dgm:spPr/>
      <dgm:t>
        <a:bodyPr/>
        <a:lstStyle/>
        <a:p>
          <a:endParaRPr lang="en-US"/>
        </a:p>
      </dgm:t>
    </dgm:pt>
    <dgm:pt modelId="{E2A56F83-1370-406D-AC4F-78308A60C6FB}" type="sibTrans" cxnId="{D7E32279-F1FD-4E89-AECC-D9798EBB9E44}">
      <dgm:prSet/>
      <dgm:spPr/>
      <dgm:t>
        <a:bodyPr/>
        <a:lstStyle/>
        <a:p>
          <a:endParaRPr lang="en-US"/>
        </a:p>
      </dgm:t>
    </dgm:pt>
    <dgm:pt modelId="{6496F0CB-508A-41A2-9DAE-C1E3775AA22E}">
      <dgm:prSet/>
      <dgm:spPr/>
      <dgm:t>
        <a:bodyPr/>
        <a:lstStyle/>
        <a:p>
          <a:r>
            <a:rPr lang="en-US" dirty="0"/>
            <a:t>God commands the morning and the dawn.  Job 38:12-15</a:t>
          </a:r>
        </a:p>
      </dgm:t>
    </dgm:pt>
    <dgm:pt modelId="{29C68658-E648-4C97-89A3-B733C533C390}" type="parTrans" cxnId="{9F28D6B3-C8EE-436C-ACA9-15D52780E965}">
      <dgm:prSet/>
      <dgm:spPr/>
      <dgm:t>
        <a:bodyPr/>
        <a:lstStyle/>
        <a:p>
          <a:endParaRPr lang="en-US"/>
        </a:p>
      </dgm:t>
    </dgm:pt>
    <dgm:pt modelId="{E64FC38E-FF89-44CD-AE87-8E38D9DF8AAE}" type="sibTrans" cxnId="{9F28D6B3-C8EE-436C-ACA9-15D52780E965}">
      <dgm:prSet/>
      <dgm:spPr/>
      <dgm:t>
        <a:bodyPr/>
        <a:lstStyle/>
        <a:p>
          <a:endParaRPr lang="en-US"/>
        </a:p>
      </dgm:t>
    </dgm:pt>
    <dgm:pt modelId="{38B54957-B660-4930-BC3D-10B856B82EB3}" type="pres">
      <dgm:prSet presAssocID="{FB763399-7857-4154-90F1-366EC4DEFF12}" presName="linear" presStyleCnt="0">
        <dgm:presLayoutVars>
          <dgm:animLvl val="lvl"/>
          <dgm:resizeHandles val="exact"/>
        </dgm:presLayoutVars>
      </dgm:prSet>
      <dgm:spPr/>
    </dgm:pt>
    <dgm:pt modelId="{0A21063F-CEB0-4E10-AD3E-1C40B92E5E29}" type="pres">
      <dgm:prSet presAssocID="{5DF000C1-BD13-4D01-8F04-F2764875690C}" presName="parentText" presStyleLbl="node1" presStyleIdx="0" presStyleCnt="3">
        <dgm:presLayoutVars>
          <dgm:chMax val="0"/>
          <dgm:bulletEnabled val="1"/>
        </dgm:presLayoutVars>
      </dgm:prSet>
      <dgm:spPr/>
    </dgm:pt>
    <dgm:pt modelId="{F856B641-69EA-4BF0-B584-649D6590DB21}" type="pres">
      <dgm:prSet presAssocID="{1CB53860-FE0F-42E1-961B-D43F3742080F}" presName="spacer" presStyleCnt="0"/>
      <dgm:spPr/>
    </dgm:pt>
    <dgm:pt modelId="{D55BEFAB-EBC1-4A1F-8095-BB7D47C9662C}" type="pres">
      <dgm:prSet presAssocID="{68BAC4B4-E3AF-446F-9560-62C7AD70453C}" presName="parentText" presStyleLbl="node1" presStyleIdx="1" presStyleCnt="3">
        <dgm:presLayoutVars>
          <dgm:chMax val="0"/>
          <dgm:bulletEnabled val="1"/>
        </dgm:presLayoutVars>
      </dgm:prSet>
      <dgm:spPr/>
    </dgm:pt>
    <dgm:pt modelId="{9D1056EB-3CDC-4A6D-A710-860871D8738D}" type="pres">
      <dgm:prSet presAssocID="{E2A56F83-1370-406D-AC4F-78308A60C6FB}" presName="spacer" presStyleCnt="0"/>
      <dgm:spPr/>
    </dgm:pt>
    <dgm:pt modelId="{96E6AB4F-8B02-4D4B-85A1-3FCE760E3087}" type="pres">
      <dgm:prSet presAssocID="{6496F0CB-508A-41A2-9DAE-C1E3775AA22E}" presName="parentText" presStyleLbl="node1" presStyleIdx="2" presStyleCnt="3">
        <dgm:presLayoutVars>
          <dgm:chMax val="0"/>
          <dgm:bulletEnabled val="1"/>
        </dgm:presLayoutVars>
      </dgm:prSet>
      <dgm:spPr/>
    </dgm:pt>
  </dgm:ptLst>
  <dgm:cxnLst>
    <dgm:cxn modelId="{C502981E-E033-4802-91D4-662ADCE9F6FB}" type="presOf" srcId="{68BAC4B4-E3AF-446F-9560-62C7AD70453C}" destId="{D55BEFAB-EBC1-4A1F-8095-BB7D47C9662C}" srcOrd="0" destOrd="0" presId="urn:microsoft.com/office/officeart/2005/8/layout/vList2"/>
    <dgm:cxn modelId="{BE66E333-ACB3-4CBE-8034-990F3173C802}" type="presOf" srcId="{6496F0CB-508A-41A2-9DAE-C1E3775AA22E}" destId="{96E6AB4F-8B02-4D4B-85A1-3FCE760E3087}" srcOrd="0" destOrd="0" presId="urn:microsoft.com/office/officeart/2005/8/layout/vList2"/>
    <dgm:cxn modelId="{D7E32279-F1FD-4E89-AECC-D9798EBB9E44}" srcId="{FB763399-7857-4154-90F1-366EC4DEFF12}" destId="{68BAC4B4-E3AF-446F-9560-62C7AD70453C}" srcOrd="1" destOrd="0" parTransId="{10D7F41E-FD0F-47DD-B8C0-EDB10557B184}" sibTransId="{E2A56F83-1370-406D-AC4F-78308A60C6FB}"/>
    <dgm:cxn modelId="{9F28D6B3-C8EE-436C-ACA9-15D52780E965}" srcId="{FB763399-7857-4154-90F1-366EC4DEFF12}" destId="{6496F0CB-508A-41A2-9DAE-C1E3775AA22E}" srcOrd="2" destOrd="0" parTransId="{29C68658-E648-4C97-89A3-B733C533C390}" sibTransId="{E64FC38E-FF89-44CD-AE87-8E38D9DF8AAE}"/>
    <dgm:cxn modelId="{1CF9E2B6-14EC-4F09-A5C3-97677B26A663}" type="presOf" srcId="{FB763399-7857-4154-90F1-366EC4DEFF12}" destId="{38B54957-B660-4930-BC3D-10B856B82EB3}" srcOrd="0" destOrd="0" presId="urn:microsoft.com/office/officeart/2005/8/layout/vList2"/>
    <dgm:cxn modelId="{314245B7-29FA-4C5D-A47F-0F2973C2FDC2}" type="presOf" srcId="{5DF000C1-BD13-4D01-8F04-F2764875690C}" destId="{0A21063F-CEB0-4E10-AD3E-1C40B92E5E29}" srcOrd="0" destOrd="0" presId="urn:microsoft.com/office/officeart/2005/8/layout/vList2"/>
    <dgm:cxn modelId="{BE60A2D1-4657-491E-BF7B-E9504F904E98}" srcId="{FB763399-7857-4154-90F1-366EC4DEFF12}" destId="{5DF000C1-BD13-4D01-8F04-F2764875690C}" srcOrd="0" destOrd="0" parTransId="{40BFA9A1-2DF6-4F83-80F1-A62548056F3C}" sibTransId="{1CB53860-FE0F-42E1-961B-D43F3742080F}"/>
    <dgm:cxn modelId="{CFF067B1-F1F4-46DF-B28A-CF6A5A73FECE}" type="presParOf" srcId="{38B54957-B660-4930-BC3D-10B856B82EB3}" destId="{0A21063F-CEB0-4E10-AD3E-1C40B92E5E29}" srcOrd="0" destOrd="0" presId="urn:microsoft.com/office/officeart/2005/8/layout/vList2"/>
    <dgm:cxn modelId="{1ECA0205-D6F9-4CFA-B088-B3F1E843C380}" type="presParOf" srcId="{38B54957-B660-4930-BC3D-10B856B82EB3}" destId="{F856B641-69EA-4BF0-B584-649D6590DB21}" srcOrd="1" destOrd="0" presId="urn:microsoft.com/office/officeart/2005/8/layout/vList2"/>
    <dgm:cxn modelId="{D6C10438-6AFE-46DC-BF41-A9977EC1A2FA}" type="presParOf" srcId="{38B54957-B660-4930-BC3D-10B856B82EB3}" destId="{D55BEFAB-EBC1-4A1F-8095-BB7D47C9662C}" srcOrd="2" destOrd="0" presId="urn:microsoft.com/office/officeart/2005/8/layout/vList2"/>
    <dgm:cxn modelId="{3BF97DF8-56D5-40DA-8FBC-560500195157}" type="presParOf" srcId="{38B54957-B660-4930-BC3D-10B856B82EB3}" destId="{9D1056EB-3CDC-4A6D-A710-860871D8738D}" srcOrd="3" destOrd="0" presId="urn:microsoft.com/office/officeart/2005/8/layout/vList2"/>
    <dgm:cxn modelId="{03AD90AA-7B30-403F-8E7A-452AD1F0B13B}" type="presParOf" srcId="{38B54957-B660-4930-BC3D-10B856B82EB3}" destId="{96E6AB4F-8B02-4D4B-85A1-3FCE760E3087}"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07B938-F56C-4533-8E0C-C492215CAEC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A480F0-A4F8-4017-8C1A-90DF653A9E23}">
      <dgm:prSet/>
      <dgm:spPr/>
      <dgm:t>
        <a:bodyPr/>
        <a:lstStyle/>
        <a:p>
          <a:pPr>
            <a:lnSpc>
              <a:spcPct val="100000"/>
            </a:lnSpc>
            <a:defRPr cap="all"/>
          </a:pPr>
          <a:r>
            <a:rPr lang="en-US" dirty="0"/>
            <a:t>MARRIAGE</a:t>
          </a:r>
        </a:p>
      </dgm:t>
    </dgm:pt>
    <dgm:pt modelId="{AD25B5F7-5376-437D-811D-CA40FB0DCBD9}" type="parTrans" cxnId="{C2840757-07BE-480F-B5A5-9658BE7B6E30}">
      <dgm:prSet/>
      <dgm:spPr/>
      <dgm:t>
        <a:bodyPr/>
        <a:lstStyle/>
        <a:p>
          <a:endParaRPr lang="en-US"/>
        </a:p>
      </dgm:t>
    </dgm:pt>
    <dgm:pt modelId="{E8F40595-B057-4692-8021-9CCD69747CE9}" type="sibTrans" cxnId="{C2840757-07BE-480F-B5A5-9658BE7B6E30}">
      <dgm:prSet/>
      <dgm:spPr/>
      <dgm:t>
        <a:bodyPr/>
        <a:lstStyle/>
        <a:p>
          <a:endParaRPr lang="en-US"/>
        </a:p>
      </dgm:t>
    </dgm:pt>
    <dgm:pt modelId="{DA4E1467-7F21-44A9-9784-CBEE50ED6D02}">
      <dgm:prSet/>
      <dgm:spPr/>
      <dgm:t>
        <a:bodyPr/>
        <a:lstStyle/>
        <a:p>
          <a:pPr>
            <a:lnSpc>
              <a:spcPct val="100000"/>
            </a:lnSpc>
            <a:defRPr cap="all"/>
          </a:pPr>
          <a:r>
            <a:rPr lang="en-US" dirty="0"/>
            <a:t>PARENT / CHILD</a:t>
          </a:r>
        </a:p>
      </dgm:t>
    </dgm:pt>
    <dgm:pt modelId="{5325F240-802A-4A82-8C7B-F5428DA8AFCF}" type="parTrans" cxnId="{FC6A2AD5-B0B3-45C6-9861-FF40138C4B8D}">
      <dgm:prSet/>
      <dgm:spPr/>
      <dgm:t>
        <a:bodyPr/>
        <a:lstStyle/>
        <a:p>
          <a:endParaRPr lang="en-US"/>
        </a:p>
      </dgm:t>
    </dgm:pt>
    <dgm:pt modelId="{A0904527-2665-469B-A5DA-E75B436B11DF}" type="sibTrans" cxnId="{FC6A2AD5-B0B3-45C6-9861-FF40138C4B8D}">
      <dgm:prSet/>
      <dgm:spPr/>
      <dgm:t>
        <a:bodyPr/>
        <a:lstStyle/>
        <a:p>
          <a:endParaRPr lang="en-US"/>
        </a:p>
      </dgm:t>
    </dgm:pt>
    <dgm:pt modelId="{1AA20A5E-D8D7-4DE3-A479-F95553732949}">
      <dgm:prSet/>
      <dgm:spPr/>
      <dgm:t>
        <a:bodyPr/>
        <a:lstStyle/>
        <a:p>
          <a:pPr>
            <a:lnSpc>
              <a:spcPct val="100000"/>
            </a:lnSpc>
            <a:defRPr cap="all"/>
          </a:pPr>
          <a:r>
            <a:rPr lang="en-US" dirty="0"/>
            <a:t>BODY</a:t>
          </a:r>
        </a:p>
      </dgm:t>
    </dgm:pt>
    <dgm:pt modelId="{9B8FD291-44F7-42C2-9FD7-DAFE2A3E569A}" type="sibTrans" cxnId="{8804824F-6BEA-4225-B05C-6E1DAB789C51}">
      <dgm:prSet/>
      <dgm:spPr/>
      <dgm:t>
        <a:bodyPr/>
        <a:lstStyle/>
        <a:p>
          <a:endParaRPr lang="en-US"/>
        </a:p>
      </dgm:t>
    </dgm:pt>
    <dgm:pt modelId="{4037C757-84B0-430A-A71D-C630939EE527}" type="parTrans" cxnId="{8804824F-6BEA-4225-B05C-6E1DAB789C51}">
      <dgm:prSet/>
      <dgm:spPr/>
      <dgm:t>
        <a:bodyPr/>
        <a:lstStyle/>
        <a:p>
          <a:endParaRPr lang="en-US"/>
        </a:p>
      </dgm:t>
    </dgm:pt>
    <dgm:pt modelId="{1E59A851-634F-4513-B1DD-3BC9B92C0595}">
      <dgm:prSet/>
      <dgm:spPr/>
      <dgm:t>
        <a:bodyPr/>
        <a:lstStyle/>
        <a:p>
          <a:pPr>
            <a:lnSpc>
              <a:spcPct val="100000"/>
            </a:lnSpc>
            <a:defRPr cap="all"/>
          </a:pPr>
          <a:r>
            <a:rPr lang="en-US" dirty="0"/>
            <a:t>EMPLOYER / EMPLOYEE</a:t>
          </a:r>
        </a:p>
      </dgm:t>
    </dgm:pt>
    <dgm:pt modelId="{60970317-298C-426F-BA0E-B751D8DFB4DD}" type="sibTrans" cxnId="{7C08ABFB-0C62-4ADF-BAF6-04D8FCA4373E}">
      <dgm:prSet/>
      <dgm:spPr/>
      <dgm:t>
        <a:bodyPr/>
        <a:lstStyle/>
        <a:p>
          <a:endParaRPr lang="en-US"/>
        </a:p>
      </dgm:t>
    </dgm:pt>
    <dgm:pt modelId="{64B3CC7E-9C2A-489C-875B-CE287FE7C07D}" type="parTrans" cxnId="{7C08ABFB-0C62-4ADF-BAF6-04D8FCA4373E}">
      <dgm:prSet/>
      <dgm:spPr/>
      <dgm:t>
        <a:bodyPr/>
        <a:lstStyle/>
        <a:p>
          <a:endParaRPr lang="en-US"/>
        </a:p>
      </dgm:t>
    </dgm:pt>
    <dgm:pt modelId="{51264E29-4C43-4682-AD46-EF491D3D89D1}" type="pres">
      <dgm:prSet presAssocID="{1A07B938-F56C-4533-8E0C-C492215CAECD}" presName="root" presStyleCnt="0">
        <dgm:presLayoutVars>
          <dgm:dir/>
          <dgm:resizeHandles val="exact"/>
        </dgm:presLayoutVars>
      </dgm:prSet>
      <dgm:spPr/>
    </dgm:pt>
    <dgm:pt modelId="{E4A4E123-D35D-4DED-9FE9-6C4B5598BDEA}" type="pres">
      <dgm:prSet presAssocID="{42A480F0-A4F8-4017-8C1A-90DF653A9E23}" presName="compNode" presStyleCnt="0"/>
      <dgm:spPr/>
    </dgm:pt>
    <dgm:pt modelId="{89C77ADA-D901-4AD0-8387-E70C89D7D537}" type="pres">
      <dgm:prSet presAssocID="{42A480F0-A4F8-4017-8C1A-90DF653A9E23}" presName="iconBgRect" presStyleLbl="bgShp" presStyleIdx="0" presStyleCnt="4"/>
      <dgm:spPr/>
    </dgm:pt>
    <dgm:pt modelId="{3D02A5D1-2B84-4519-9E37-C85A35C0A8B9}" type="pres">
      <dgm:prSet presAssocID="{42A480F0-A4F8-4017-8C1A-90DF653A9E23}"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finity"/>
        </a:ext>
      </dgm:extLst>
    </dgm:pt>
    <dgm:pt modelId="{F23DFC26-14C1-4886-B3F2-5E2DA3754F92}" type="pres">
      <dgm:prSet presAssocID="{42A480F0-A4F8-4017-8C1A-90DF653A9E23}" presName="spaceRect" presStyleCnt="0"/>
      <dgm:spPr/>
    </dgm:pt>
    <dgm:pt modelId="{C97EBA81-C221-41E4-B379-9772A5194118}" type="pres">
      <dgm:prSet presAssocID="{42A480F0-A4F8-4017-8C1A-90DF653A9E23}" presName="textRect" presStyleLbl="revTx" presStyleIdx="0" presStyleCnt="4">
        <dgm:presLayoutVars>
          <dgm:chMax val="1"/>
          <dgm:chPref val="1"/>
        </dgm:presLayoutVars>
      </dgm:prSet>
      <dgm:spPr/>
    </dgm:pt>
    <dgm:pt modelId="{4C19DAA4-9415-4AA2-B9D0-EBB78A1F2726}" type="pres">
      <dgm:prSet presAssocID="{E8F40595-B057-4692-8021-9CCD69747CE9}" presName="sibTrans" presStyleCnt="0"/>
      <dgm:spPr/>
    </dgm:pt>
    <dgm:pt modelId="{9AB17465-A2CA-45F9-B1A0-FE447C47F67A}" type="pres">
      <dgm:prSet presAssocID="{DA4E1467-7F21-44A9-9784-CBEE50ED6D02}" presName="compNode" presStyleCnt="0"/>
      <dgm:spPr/>
    </dgm:pt>
    <dgm:pt modelId="{B887E3E9-5634-4D9E-BA9B-293BACDEE788}" type="pres">
      <dgm:prSet presAssocID="{DA4E1467-7F21-44A9-9784-CBEE50ED6D02}" presName="iconBgRect" presStyleLbl="bgShp" presStyleIdx="1" presStyleCnt="4"/>
      <dgm:spPr/>
    </dgm:pt>
    <dgm:pt modelId="{70369FF9-8251-42B7-8255-9344E40BA621}" type="pres">
      <dgm:prSet presAssocID="{DA4E1467-7F21-44A9-9784-CBEE50ED6D02}"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lower without Stem"/>
        </a:ext>
      </dgm:extLst>
    </dgm:pt>
    <dgm:pt modelId="{06BC77B7-BBC2-4DCD-9314-82D9405516A9}" type="pres">
      <dgm:prSet presAssocID="{DA4E1467-7F21-44A9-9784-CBEE50ED6D02}" presName="spaceRect" presStyleCnt="0"/>
      <dgm:spPr/>
    </dgm:pt>
    <dgm:pt modelId="{C705319F-175F-4EBB-80BA-F0B543FB12C1}" type="pres">
      <dgm:prSet presAssocID="{DA4E1467-7F21-44A9-9784-CBEE50ED6D02}" presName="textRect" presStyleLbl="revTx" presStyleIdx="1" presStyleCnt="4">
        <dgm:presLayoutVars>
          <dgm:chMax val="1"/>
          <dgm:chPref val="1"/>
        </dgm:presLayoutVars>
      </dgm:prSet>
      <dgm:spPr/>
    </dgm:pt>
    <dgm:pt modelId="{28A56129-803B-4A3F-8A15-C2F55753B713}" type="pres">
      <dgm:prSet presAssocID="{A0904527-2665-469B-A5DA-E75B436B11DF}" presName="sibTrans" presStyleCnt="0"/>
      <dgm:spPr/>
    </dgm:pt>
    <dgm:pt modelId="{4A8B7164-C5BA-4D93-BA9D-F0F71F1CD667}" type="pres">
      <dgm:prSet presAssocID="{1AA20A5E-D8D7-4DE3-A479-F95553732949}" presName="compNode" presStyleCnt="0"/>
      <dgm:spPr/>
    </dgm:pt>
    <dgm:pt modelId="{45058E7D-2913-4907-B46D-03D1F1037379}" type="pres">
      <dgm:prSet presAssocID="{1AA20A5E-D8D7-4DE3-A479-F95553732949}" presName="iconBgRect" presStyleLbl="bgShp" presStyleIdx="2" presStyleCnt="4"/>
      <dgm:spPr/>
    </dgm:pt>
    <dgm:pt modelId="{4ADAED9C-240B-4117-9B0D-9E5EC0646E64}" type="pres">
      <dgm:prSet presAssocID="{1AA20A5E-D8D7-4DE3-A479-F95553732949}"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keleton with solid fill"/>
        </a:ext>
      </dgm:extLst>
    </dgm:pt>
    <dgm:pt modelId="{C0648950-F84B-4B15-A2CC-0FA9AD1EC9CE}" type="pres">
      <dgm:prSet presAssocID="{1AA20A5E-D8D7-4DE3-A479-F95553732949}" presName="spaceRect" presStyleCnt="0"/>
      <dgm:spPr/>
    </dgm:pt>
    <dgm:pt modelId="{311E9EDD-0B42-4D60-A9F0-2B7659F45988}" type="pres">
      <dgm:prSet presAssocID="{1AA20A5E-D8D7-4DE3-A479-F95553732949}" presName="textRect" presStyleLbl="revTx" presStyleIdx="2" presStyleCnt="4">
        <dgm:presLayoutVars>
          <dgm:chMax val="1"/>
          <dgm:chPref val="1"/>
        </dgm:presLayoutVars>
      </dgm:prSet>
      <dgm:spPr/>
    </dgm:pt>
    <dgm:pt modelId="{D2143D34-66ED-4F84-BEF7-8519CD7A512C}" type="pres">
      <dgm:prSet presAssocID="{9B8FD291-44F7-42C2-9FD7-DAFE2A3E569A}" presName="sibTrans" presStyleCnt="0"/>
      <dgm:spPr/>
    </dgm:pt>
    <dgm:pt modelId="{DD6A1160-B368-4B1E-80C6-C1854A10974E}" type="pres">
      <dgm:prSet presAssocID="{1E59A851-634F-4513-B1DD-3BC9B92C0595}" presName="compNode" presStyleCnt="0"/>
      <dgm:spPr/>
    </dgm:pt>
    <dgm:pt modelId="{6FC66301-F570-49DE-925C-711A8B0A7F77}" type="pres">
      <dgm:prSet presAssocID="{1E59A851-634F-4513-B1DD-3BC9B92C0595}" presName="iconBgRect" presStyleLbl="bgShp" presStyleIdx="3" presStyleCnt="4"/>
      <dgm:spPr/>
    </dgm:pt>
    <dgm:pt modelId="{2D698C5F-4FB6-4240-A058-25008C531914}" type="pres">
      <dgm:prSet presAssocID="{1E59A851-634F-4513-B1DD-3BC9B92C0595}"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aily Calendar"/>
        </a:ext>
      </dgm:extLst>
    </dgm:pt>
    <dgm:pt modelId="{C255D762-DAED-409A-8C9B-385CD0E03E42}" type="pres">
      <dgm:prSet presAssocID="{1E59A851-634F-4513-B1DD-3BC9B92C0595}" presName="spaceRect" presStyleCnt="0"/>
      <dgm:spPr/>
    </dgm:pt>
    <dgm:pt modelId="{DC65F90A-249E-4FF8-8CDF-D08ECDA54385}" type="pres">
      <dgm:prSet presAssocID="{1E59A851-634F-4513-B1DD-3BC9B92C0595}" presName="textRect" presStyleLbl="revTx" presStyleIdx="3" presStyleCnt="4">
        <dgm:presLayoutVars>
          <dgm:chMax val="1"/>
          <dgm:chPref val="1"/>
        </dgm:presLayoutVars>
      </dgm:prSet>
      <dgm:spPr/>
    </dgm:pt>
  </dgm:ptLst>
  <dgm:cxnLst>
    <dgm:cxn modelId="{1BB0A83D-144C-4E4C-BBDB-BBDE924C3E4D}" type="presOf" srcId="{DA4E1467-7F21-44A9-9784-CBEE50ED6D02}" destId="{C705319F-175F-4EBB-80BA-F0B543FB12C1}" srcOrd="0" destOrd="0" presId="urn:microsoft.com/office/officeart/2018/5/layout/IconCircleLabelList"/>
    <dgm:cxn modelId="{D4510F6E-C0EF-4989-96C0-3DACF4EEAF9D}" type="presOf" srcId="{1AA20A5E-D8D7-4DE3-A479-F95553732949}" destId="{311E9EDD-0B42-4D60-A9F0-2B7659F45988}" srcOrd="0" destOrd="0" presId="urn:microsoft.com/office/officeart/2018/5/layout/IconCircleLabelList"/>
    <dgm:cxn modelId="{8804824F-6BEA-4225-B05C-6E1DAB789C51}" srcId="{1A07B938-F56C-4533-8E0C-C492215CAECD}" destId="{1AA20A5E-D8D7-4DE3-A479-F95553732949}" srcOrd="2" destOrd="0" parTransId="{4037C757-84B0-430A-A71D-C630939EE527}" sibTransId="{9B8FD291-44F7-42C2-9FD7-DAFE2A3E569A}"/>
    <dgm:cxn modelId="{C2840757-07BE-480F-B5A5-9658BE7B6E30}" srcId="{1A07B938-F56C-4533-8E0C-C492215CAECD}" destId="{42A480F0-A4F8-4017-8C1A-90DF653A9E23}" srcOrd="0" destOrd="0" parTransId="{AD25B5F7-5376-437D-811D-CA40FB0DCBD9}" sibTransId="{E8F40595-B057-4692-8021-9CCD69747CE9}"/>
    <dgm:cxn modelId="{7C8D0259-621C-494F-B066-957F3A3194A9}" type="presOf" srcId="{42A480F0-A4F8-4017-8C1A-90DF653A9E23}" destId="{C97EBA81-C221-41E4-B379-9772A5194118}" srcOrd="0" destOrd="0" presId="urn:microsoft.com/office/officeart/2018/5/layout/IconCircleLabelList"/>
    <dgm:cxn modelId="{555ED1A4-6C05-4045-83DF-13338AA2F692}" type="presOf" srcId="{1A07B938-F56C-4533-8E0C-C492215CAECD}" destId="{51264E29-4C43-4682-AD46-EF491D3D89D1}" srcOrd="0" destOrd="0" presId="urn:microsoft.com/office/officeart/2018/5/layout/IconCircleLabelList"/>
    <dgm:cxn modelId="{FC6A2AD5-B0B3-45C6-9861-FF40138C4B8D}" srcId="{1A07B938-F56C-4533-8E0C-C492215CAECD}" destId="{DA4E1467-7F21-44A9-9784-CBEE50ED6D02}" srcOrd="1" destOrd="0" parTransId="{5325F240-802A-4A82-8C7B-F5428DA8AFCF}" sibTransId="{A0904527-2665-469B-A5DA-E75B436B11DF}"/>
    <dgm:cxn modelId="{453A41EE-DBB7-40BD-B20F-A5FBBBD8D484}" type="presOf" srcId="{1E59A851-634F-4513-B1DD-3BC9B92C0595}" destId="{DC65F90A-249E-4FF8-8CDF-D08ECDA54385}" srcOrd="0" destOrd="0" presId="urn:microsoft.com/office/officeart/2018/5/layout/IconCircleLabelList"/>
    <dgm:cxn modelId="{7C08ABFB-0C62-4ADF-BAF6-04D8FCA4373E}" srcId="{1A07B938-F56C-4533-8E0C-C492215CAECD}" destId="{1E59A851-634F-4513-B1DD-3BC9B92C0595}" srcOrd="3" destOrd="0" parTransId="{64B3CC7E-9C2A-489C-875B-CE287FE7C07D}" sibTransId="{60970317-298C-426F-BA0E-B751D8DFB4DD}"/>
    <dgm:cxn modelId="{E8E5807B-A564-49BF-966C-6893B796FA1C}" type="presParOf" srcId="{51264E29-4C43-4682-AD46-EF491D3D89D1}" destId="{E4A4E123-D35D-4DED-9FE9-6C4B5598BDEA}" srcOrd="0" destOrd="0" presId="urn:microsoft.com/office/officeart/2018/5/layout/IconCircleLabelList"/>
    <dgm:cxn modelId="{8A8BAC9B-27F9-481F-A420-1A7F38D74625}" type="presParOf" srcId="{E4A4E123-D35D-4DED-9FE9-6C4B5598BDEA}" destId="{89C77ADA-D901-4AD0-8387-E70C89D7D537}" srcOrd="0" destOrd="0" presId="urn:microsoft.com/office/officeart/2018/5/layout/IconCircleLabelList"/>
    <dgm:cxn modelId="{F0BC3F34-595B-46AE-AA04-8DBB624219F7}" type="presParOf" srcId="{E4A4E123-D35D-4DED-9FE9-6C4B5598BDEA}" destId="{3D02A5D1-2B84-4519-9E37-C85A35C0A8B9}" srcOrd="1" destOrd="0" presId="urn:microsoft.com/office/officeart/2018/5/layout/IconCircleLabelList"/>
    <dgm:cxn modelId="{47393292-05F4-4E6D-9FA5-383031E518DB}" type="presParOf" srcId="{E4A4E123-D35D-4DED-9FE9-6C4B5598BDEA}" destId="{F23DFC26-14C1-4886-B3F2-5E2DA3754F92}" srcOrd="2" destOrd="0" presId="urn:microsoft.com/office/officeart/2018/5/layout/IconCircleLabelList"/>
    <dgm:cxn modelId="{BD379BAB-47DA-465A-A3FA-D2BE052E1DFE}" type="presParOf" srcId="{E4A4E123-D35D-4DED-9FE9-6C4B5598BDEA}" destId="{C97EBA81-C221-41E4-B379-9772A5194118}" srcOrd="3" destOrd="0" presId="urn:microsoft.com/office/officeart/2018/5/layout/IconCircleLabelList"/>
    <dgm:cxn modelId="{06983328-F393-4DCC-AA0C-1C71E0D7C66F}" type="presParOf" srcId="{51264E29-4C43-4682-AD46-EF491D3D89D1}" destId="{4C19DAA4-9415-4AA2-B9D0-EBB78A1F2726}" srcOrd="1" destOrd="0" presId="urn:microsoft.com/office/officeart/2018/5/layout/IconCircleLabelList"/>
    <dgm:cxn modelId="{93531ABA-FA00-4352-B7E4-038BB93BCEC2}" type="presParOf" srcId="{51264E29-4C43-4682-AD46-EF491D3D89D1}" destId="{9AB17465-A2CA-45F9-B1A0-FE447C47F67A}" srcOrd="2" destOrd="0" presId="urn:microsoft.com/office/officeart/2018/5/layout/IconCircleLabelList"/>
    <dgm:cxn modelId="{5AFC9F8C-3D30-461E-95D5-057A3CCE5F10}" type="presParOf" srcId="{9AB17465-A2CA-45F9-B1A0-FE447C47F67A}" destId="{B887E3E9-5634-4D9E-BA9B-293BACDEE788}" srcOrd="0" destOrd="0" presId="urn:microsoft.com/office/officeart/2018/5/layout/IconCircleLabelList"/>
    <dgm:cxn modelId="{85FE3BC3-E78C-4FD1-B41D-272A4C3C75C7}" type="presParOf" srcId="{9AB17465-A2CA-45F9-B1A0-FE447C47F67A}" destId="{70369FF9-8251-42B7-8255-9344E40BA621}" srcOrd="1" destOrd="0" presId="urn:microsoft.com/office/officeart/2018/5/layout/IconCircleLabelList"/>
    <dgm:cxn modelId="{255E866C-0739-4192-8A47-F50CA3CE9C68}" type="presParOf" srcId="{9AB17465-A2CA-45F9-B1A0-FE447C47F67A}" destId="{06BC77B7-BBC2-4DCD-9314-82D9405516A9}" srcOrd="2" destOrd="0" presId="urn:microsoft.com/office/officeart/2018/5/layout/IconCircleLabelList"/>
    <dgm:cxn modelId="{328C7F59-1544-4482-8099-43A78E20C5C5}" type="presParOf" srcId="{9AB17465-A2CA-45F9-B1A0-FE447C47F67A}" destId="{C705319F-175F-4EBB-80BA-F0B543FB12C1}" srcOrd="3" destOrd="0" presId="urn:microsoft.com/office/officeart/2018/5/layout/IconCircleLabelList"/>
    <dgm:cxn modelId="{1092A8CF-F6D4-44DC-8EF4-D88C1C434954}" type="presParOf" srcId="{51264E29-4C43-4682-AD46-EF491D3D89D1}" destId="{28A56129-803B-4A3F-8A15-C2F55753B713}" srcOrd="3" destOrd="0" presId="urn:microsoft.com/office/officeart/2018/5/layout/IconCircleLabelList"/>
    <dgm:cxn modelId="{D2888DEB-AFAB-4CF2-934B-C1C72BF9A872}" type="presParOf" srcId="{51264E29-4C43-4682-AD46-EF491D3D89D1}" destId="{4A8B7164-C5BA-4D93-BA9D-F0F71F1CD667}" srcOrd="4" destOrd="0" presId="urn:microsoft.com/office/officeart/2018/5/layout/IconCircleLabelList"/>
    <dgm:cxn modelId="{A36F8418-CCC0-48F1-B13E-4073C141308C}" type="presParOf" srcId="{4A8B7164-C5BA-4D93-BA9D-F0F71F1CD667}" destId="{45058E7D-2913-4907-B46D-03D1F1037379}" srcOrd="0" destOrd="0" presId="urn:microsoft.com/office/officeart/2018/5/layout/IconCircleLabelList"/>
    <dgm:cxn modelId="{CA608925-44EA-4C98-9E00-147853756B2D}" type="presParOf" srcId="{4A8B7164-C5BA-4D93-BA9D-F0F71F1CD667}" destId="{4ADAED9C-240B-4117-9B0D-9E5EC0646E64}" srcOrd="1" destOrd="0" presId="urn:microsoft.com/office/officeart/2018/5/layout/IconCircleLabelList"/>
    <dgm:cxn modelId="{BF3AB42B-3C51-4D72-BFEE-4F966CB4AA62}" type="presParOf" srcId="{4A8B7164-C5BA-4D93-BA9D-F0F71F1CD667}" destId="{C0648950-F84B-4B15-A2CC-0FA9AD1EC9CE}" srcOrd="2" destOrd="0" presId="urn:microsoft.com/office/officeart/2018/5/layout/IconCircleLabelList"/>
    <dgm:cxn modelId="{6938C0DD-945F-4BF7-9EB0-F67B55BC6850}" type="presParOf" srcId="{4A8B7164-C5BA-4D93-BA9D-F0F71F1CD667}" destId="{311E9EDD-0B42-4D60-A9F0-2B7659F45988}" srcOrd="3" destOrd="0" presId="urn:microsoft.com/office/officeart/2018/5/layout/IconCircleLabelList"/>
    <dgm:cxn modelId="{6AF94128-FB07-4CA2-9506-305FDBF3FA2F}" type="presParOf" srcId="{51264E29-4C43-4682-AD46-EF491D3D89D1}" destId="{D2143D34-66ED-4F84-BEF7-8519CD7A512C}" srcOrd="5" destOrd="0" presId="urn:microsoft.com/office/officeart/2018/5/layout/IconCircleLabelList"/>
    <dgm:cxn modelId="{458A11B0-DBF2-4265-9476-B6FFDAF4E9A6}" type="presParOf" srcId="{51264E29-4C43-4682-AD46-EF491D3D89D1}" destId="{DD6A1160-B368-4B1E-80C6-C1854A10974E}" srcOrd="6" destOrd="0" presId="urn:microsoft.com/office/officeart/2018/5/layout/IconCircleLabelList"/>
    <dgm:cxn modelId="{C910639F-5007-4EB7-ABE5-08C602BFEDCF}" type="presParOf" srcId="{DD6A1160-B368-4B1E-80C6-C1854A10974E}" destId="{6FC66301-F570-49DE-925C-711A8B0A7F77}" srcOrd="0" destOrd="0" presId="urn:microsoft.com/office/officeart/2018/5/layout/IconCircleLabelList"/>
    <dgm:cxn modelId="{F9A04A9B-5F29-48FD-8E31-0E55E2012546}" type="presParOf" srcId="{DD6A1160-B368-4B1E-80C6-C1854A10974E}" destId="{2D698C5F-4FB6-4240-A058-25008C531914}" srcOrd="1" destOrd="0" presId="urn:microsoft.com/office/officeart/2018/5/layout/IconCircleLabelList"/>
    <dgm:cxn modelId="{D51F692A-618F-4A2D-B027-A9D87BB9F39F}" type="presParOf" srcId="{DD6A1160-B368-4B1E-80C6-C1854A10974E}" destId="{C255D762-DAED-409A-8C9B-385CD0E03E42}" srcOrd="2" destOrd="0" presId="urn:microsoft.com/office/officeart/2018/5/layout/IconCircleLabelList"/>
    <dgm:cxn modelId="{D29EDB59-4925-43DC-B1A4-455536C705E8}" type="presParOf" srcId="{DD6A1160-B368-4B1E-80C6-C1854A10974E}" destId="{DC65F90A-249E-4FF8-8CDF-D08ECDA5438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9C3A7C-E666-42CB-8209-16ED17F17434}"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93E5F476-6C0B-49DF-B9FE-2A84DCFE54B5}">
      <dgm:prSet/>
      <dgm:spPr/>
      <dgm:t>
        <a:bodyPr/>
        <a:lstStyle/>
        <a:p>
          <a:r>
            <a:rPr lang="en-US" dirty="0"/>
            <a:t>Marriage is designed to remind us of Christ’s relationship to the church.  Eph. 5:22-32</a:t>
          </a:r>
        </a:p>
      </dgm:t>
    </dgm:pt>
    <dgm:pt modelId="{60085FE6-4554-44B4-8542-14B41BAD4DDC}" type="parTrans" cxnId="{82E20066-53DF-41BE-95C4-19C62D577308}">
      <dgm:prSet/>
      <dgm:spPr/>
      <dgm:t>
        <a:bodyPr/>
        <a:lstStyle/>
        <a:p>
          <a:endParaRPr lang="en-US"/>
        </a:p>
      </dgm:t>
    </dgm:pt>
    <dgm:pt modelId="{4ECE263D-03F3-4706-9890-BCA89D39DFE1}" type="sibTrans" cxnId="{82E20066-53DF-41BE-95C4-19C62D577308}">
      <dgm:prSet/>
      <dgm:spPr/>
      <dgm:t>
        <a:bodyPr/>
        <a:lstStyle/>
        <a:p>
          <a:endParaRPr lang="en-US"/>
        </a:p>
      </dgm:t>
    </dgm:pt>
    <dgm:pt modelId="{C45414D3-7D48-4069-ACF6-33466AE61948}">
      <dgm:prSet/>
      <dgm:spPr/>
      <dgm:t>
        <a:bodyPr/>
        <a:lstStyle/>
        <a:p>
          <a:r>
            <a:rPr lang="en-US" dirty="0"/>
            <a:t>New Jerusalem is described as the Bride of Christ.  Rev 21:9</a:t>
          </a:r>
        </a:p>
      </dgm:t>
    </dgm:pt>
    <dgm:pt modelId="{71A3644A-C18B-4C69-A8E3-A8A3CDBAF1FC}" type="parTrans" cxnId="{A7207C10-7493-42CA-B212-8335F7469EA6}">
      <dgm:prSet/>
      <dgm:spPr/>
      <dgm:t>
        <a:bodyPr/>
        <a:lstStyle/>
        <a:p>
          <a:endParaRPr lang="en-US"/>
        </a:p>
      </dgm:t>
    </dgm:pt>
    <dgm:pt modelId="{8DDD488C-298A-47C6-9800-3C8659CA99C1}" type="sibTrans" cxnId="{A7207C10-7493-42CA-B212-8335F7469EA6}">
      <dgm:prSet/>
      <dgm:spPr/>
      <dgm:t>
        <a:bodyPr/>
        <a:lstStyle/>
        <a:p>
          <a:endParaRPr lang="en-US"/>
        </a:p>
      </dgm:t>
    </dgm:pt>
    <dgm:pt modelId="{237783BE-F6F0-4B83-866D-AC27730F7D8B}" type="pres">
      <dgm:prSet presAssocID="{5B9C3A7C-E666-42CB-8209-16ED17F17434}" presName="linear" presStyleCnt="0">
        <dgm:presLayoutVars>
          <dgm:animLvl val="lvl"/>
          <dgm:resizeHandles val="exact"/>
        </dgm:presLayoutVars>
      </dgm:prSet>
      <dgm:spPr/>
    </dgm:pt>
    <dgm:pt modelId="{70C28030-C9A0-4090-A314-9FE9547C1C60}" type="pres">
      <dgm:prSet presAssocID="{93E5F476-6C0B-49DF-B9FE-2A84DCFE54B5}" presName="parentText" presStyleLbl="node1" presStyleIdx="0" presStyleCnt="2">
        <dgm:presLayoutVars>
          <dgm:chMax val="0"/>
          <dgm:bulletEnabled val="1"/>
        </dgm:presLayoutVars>
      </dgm:prSet>
      <dgm:spPr/>
    </dgm:pt>
    <dgm:pt modelId="{09A3A561-0E51-4063-8E55-5E055BD667FE}" type="pres">
      <dgm:prSet presAssocID="{4ECE263D-03F3-4706-9890-BCA89D39DFE1}" presName="spacer" presStyleCnt="0"/>
      <dgm:spPr/>
    </dgm:pt>
    <dgm:pt modelId="{CD279EDE-FC44-4FB8-AD80-185F7CD235F5}" type="pres">
      <dgm:prSet presAssocID="{C45414D3-7D48-4069-ACF6-33466AE61948}" presName="parentText" presStyleLbl="node1" presStyleIdx="1" presStyleCnt="2">
        <dgm:presLayoutVars>
          <dgm:chMax val="0"/>
          <dgm:bulletEnabled val="1"/>
        </dgm:presLayoutVars>
      </dgm:prSet>
      <dgm:spPr/>
    </dgm:pt>
  </dgm:ptLst>
  <dgm:cxnLst>
    <dgm:cxn modelId="{A7207C10-7493-42CA-B212-8335F7469EA6}" srcId="{5B9C3A7C-E666-42CB-8209-16ED17F17434}" destId="{C45414D3-7D48-4069-ACF6-33466AE61948}" srcOrd="1" destOrd="0" parTransId="{71A3644A-C18B-4C69-A8E3-A8A3CDBAF1FC}" sibTransId="{8DDD488C-298A-47C6-9800-3C8659CA99C1}"/>
    <dgm:cxn modelId="{82E20066-53DF-41BE-95C4-19C62D577308}" srcId="{5B9C3A7C-E666-42CB-8209-16ED17F17434}" destId="{93E5F476-6C0B-49DF-B9FE-2A84DCFE54B5}" srcOrd="0" destOrd="0" parTransId="{60085FE6-4554-44B4-8542-14B41BAD4DDC}" sibTransId="{4ECE263D-03F3-4706-9890-BCA89D39DFE1}"/>
    <dgm:cxn modelId="{62B0D566-05BF-4EB7-8147-4EED05ED245C}" type="presOf" srcId="{5B9C3A7C-E666-42CB-8209-16ED17F17434}" destId="{237783BE-F6F0-4B83-866D-AC27730F7D8B}" srcOrd="0" destOrd="0" presId="urn:microsoft.com/office/officeart/2005/8/layout/vList2"/>
    <dgm:cxn modelId="{D2E163C0-5ABD-4C7C-A07A-4E84A3849B30}" type="presOf" srcId="{C45414D3-7D48-4069-ACF6-33466AE61948}" destId="{CD279EDE-FC44-4FB8-AD80-185F7CD235F5}" srcOrd="0" destOrd="0" presId="urn:microsoft.com/office/officeart/2005/8/layout/vList2"/>
    <dgm:cxn modelId="{BD5C27F1-50EE-4DC4-B3C9-4E0789318966}" type="presOf" srcId="{93E5F476-6C0B-49DF-B9FE-2A84DCFE54B5}" destId="{70C28030-C9A0-4090-A314-9FE9547C1C60}" srcOrd="0" destOrd="0" presId="urn:microsoft.com/office/officeart/2005/8/layout/vList2"/>
    <dgm:cxn modelId="{C772AFAA-4984-41C0-8803-C2A8C3611382}" type="presParOf" srcId="{237783BE-F6F0-4B83-866D-AC27730F7D8B}" destId="{70C28030-C9A0-4090-A314-9FE9547C1C60}" srcOrd="0" destOrd="0" presId="urn:microsoft.com/office/officeart/2005/8/layout/vList2"/>
    <dgm:cxn modelId="{9CFA9A43-51DC-4508-98C1-F7ECE7A44C08}" type="presParOf" srcId="{237783BE-F6F0-4B83-866D-AC27730F7D8B}" destId="{09A3A561-0E51-4063-8E55-5E055BD667FE}" srcOrd="1" destOrd="0" presId="urn:microsoft.com/office/officeart/2005/8/layout/vList2"/>
    <dgm:cxn modelId="{6D7A0F4A-2E0D-4B0E-BA9E-42096A4B4558}" type="presParOf" srcId="{237783BE-F6F0-4B83-866D-AC27730F7D8B}" destId="{CD279EDE-FC44-4FB8-AD80-185F7CD235F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B82273-A7C2-41A8-9F4F-E53BB7E701BA}" type="doc">
      <dgm:prSet loTypeId="urn:microsoft.com/office/officeart/2008/layout/LinedList" loCatId="list" qsTypeId="urn:microsoft.com/office/officeart/2005/8/quickstyle/simple5" qsCatId="simple" csTypeId="urn:microsoft.com/office/officeart/2005/8/colors/accent6_2" csCatId="accent6" phldr="1"/>
      <dgm:spPr/>
      <dgm:t>
        <a:bodyPr/>
        <a:lstStyle/>
        <a:p>
          <a:endParaRPr lang="en-US"/>
        </a:p>
      </dgm:t>
    </dgm:pt>
    <dgm:pt modelId="{87F85E41-D7D0-437C-904A-7FA2039CB78F}">
      <dgm:prSet/>
      <dgm:spPr/>
      <dgm:t>
        <a:bodyPr/>
        <a:lstStyle/>
        <a:p>
          <a:r>
            <a:rPr lang="en-US" dirty="0"/>
            <a:t>The parent / child relationship helps to explain the love of God.  Gen 22; John 3:16</a:t>
          </a:r>
        </a:p>
      </dgm:t>
    </dgm:pt>
    <dgm:pt modelId="{EA2C4818-CDF8-467D-9646-9DA8D42397E6}" type="parTrans" cxnId="{233A94A2-4295-4A2E-A1B2-6830D9110470}">
      <dgm:prSet/>
      <dgm:spPr/>
      <dgm:t>
        <a:bodyPr/>
        <a:lstStyle/>
        <a:p>
          <a:endParaRPr lang="en-US"/>
        </a:p>
      </dgm:t>
    </dgm:pt>
    <dgm:pt modelId="{7723D893-319B-4F8A-B645-8CCDA7899D17}" type="sibTrans" cxnId="{233A94A2-4295-4A2E-A1B2-6830D9110470}">
      <dgm:prSet/>
      <dgm:spPr/>
      <dgm:t>
        <a:bodyPr/>
        <a:lstStyle/>
        <a:p>
          <a:endParaRPr lang="en-US"/>
        </a:p>
      </dgm:t>
    </dgm:pt>
    <dgm:pt modelId="{76DDE4F6-C79A-4C22-BC26-D508F968E0E0}">
      <dgm:prSet/>
      <dgm:spPr/>
      <dgm:t>
        <a:bodyPr/>
        <a:lstStyle/>
        <a:p>
          <a:r>
            <a:rPr lang="en-US" dirty="0"/>
            <a:t>Children are to learn obedience.  Eph 6:1; Heb 5:7-8</a:t>
          </a:r>
        </a:p>
      </dgm:t>
    </dgm:pt>
    <dgm:pt modelId="{2D750022-4562-4907-9BAA-71BD789A3B79}" type="parTrans" cxnId="{1E712C65-FE13-485B-B179-87C915D98E4E}">
      <dgm:prSet/>
      <dgm:spPr/>
      <dgm:t>
        <a:bodyPr/>
        <a:lstStyle/>
        <a:p>
          <a:endParaRPr lang="en-US"/>
        </a:p>
      </dgm:t>
    </dgm:pt>
    <dgm:pt modelId="{A6BE55D3-72BA-48E3-BB92-123634BF1F19}" type="sibTrans" cxnId="{1E712C65-FE13-485B-B179-87C915D98E4E}">
      <dgm:prSet/>
      <dgm:spPr/>
      <dgm:t>
        <a:bodyPr/>
        <a:lstStyle/>
        <a:p>
          <a:endParaRPr lang="en-US"/>
        </a:p>
      </dgm:t>
    </dgm:pt>
    <dgm:pt modelId="{BF03DC1F-B2D6-45C6-B752-FE30DB7C3B68}">
      <dgm:prSet/>
      <dgm:spPr/>
      <dgm:t>
        <a:bodyPr/>
        <a:lstStyle/>
        <a:p>
          <a:r>
            <a:rPr lang="en-US" dirty="0"/>
            <a:t>Fathers are to discipline their children.  Eph 6:4; Heb 12:5-11</a:t>
          </a:r>
        </a:p>
      </dgm:t>
    </dgm:pt>
    <dgm:pt modelId="{DB185364-BBDB-4099-A17B-7FFB6B651486}" type="parTrans" cxnId="{0C7B57CF-84CF-4103-98A9-CCA1CDCEA580}">
      <dgm:prSet/>
      <dgm:spPr/>
      <dgm:t>
        <a:bodyPr/>
        <a:lstStyle/>
        <a:p>
          <a:endParaRPr lang="en-US"/>
        </a:p>
      </dgm:t>
    </dgm:pt>
    <dgm:pt modelId="{FED672F1-E1DB-4338-8FF8-48B399893859}" type="sibTrans" cxnId="{0C7B57CF-84CF-4103-98A9-CCA1CDCEA580}">
      <dgm:prSet/>
      <dgm:spPr/>
      <dgm:t>
        <a:bodyPr/>
        <a:lstStyle/>
        <a:p>
          <a:endParaRPr lang="en-US"/>
        </a:p>
      </dgm:t>
    </dgm:pt>
    <dgm:pt modelId="{15701AC9-96EB-4FD4-8CF3-7A4F9B6ABE76}">
      <dgm:prSet/>
      <dgm:spPr/>
      <dgm:t>
        <a:bodyPr/>
        <a:lstStyle/>
        <a:p>
          <a:r>
            <a:rPr lang="en-US" dirty="0"/>
            <a:t>Expectation for growth.  I Pet 2:2; Heb 5:12-14;  I Cor 3:1-3</a:t>
          </a:r>
        </a:p>
      </dgm:t>
    </dgm:pt>
    <dgm:pt modelId="{04DF2E1B-62D6-4CA1-8AE3-7FE16C85DAC3}" type="parTrans" cxnId="{8FFF3EBB-60B6-4962-B030-28444BB6138D}">
      <dgm:prSet/>
      <dgm:spPr/>
      <dgm:t>
        <a:bodyPr/>
        <a:lstStyle/>
        <a:p>
          <a:endParaRPr lang="en-US"/>
        </a:p>
      </dgm:t>
    </dgm:pt>
    <dgm:pt modelId="{310F2428-3BFE-42DF-A933-50FD99C86BDD}" type="sibTrans" cxnId="{8FFF3EBB-60B6-4962-B030-28444BB6138D}">
      <dgm:prSet/>
      <dgm:spPr/>
      <dgm:t>
        <a:bodyPr/>
        <a:lstStyle/>
        <a:p>
          <a:endParaRPr lang="en-US"/>
        </a:p>
      </dgm:t>
    </dgm:pt>
    <dgm:pt modelId="{5FA405AC-F7D5-4D8A-9389-1FF326A2DF16}" type="pres">
      <dgm:prSet presAssocID="{D2B82273-A7C2-41A8-9F4F-E53BB7E701BA}" presName="vert0" presStyleCnt="0">
        <dgm:presLayoutVars>
          <dgm:dir/>
          <dgm:animOne val="branch"/>
          <dgm:animLvl val="lvl"/>
        </dgm:presLayoutVars>
      </dgm:prSet>
      <dgm:spPr/>
    </dgm:pt>
    <dgm:pt modelId="{805A2995-1A0D-41B2-BB3B-98D592D88C6F}" type="pres">
      <dgm:prSet presAssocID="{87F85E41-D7D0-437C-904A-7FA2039CB78F}" presName="thickLine" presStyleLbl="alignNode1" presStyleIdx="0" presStyleCnt="4"/>
      <dgm:spPr/>
    </dgm:pt>
    <dgm:pt modelId="{10FA1199-DDCA-4438-A16C-C070999D1D84}" type="pres">
      <dgm:prSet presAssocID="{87F85E41-D7D0-437C-904A-7FA2039CB78F}" presName="horz1" presStyleCnt="0"/>
      <dgm:spPr/>
    </dgm:pt>
    <dgm:pt modelId="{AE792DE7-FA16-456E-8BF0-2CC7CE67C779}" type="pres">
      <dgm:prSet presAssocID="{87F85E41-D7D0-437C-904A-7FA2039CB78F}" presName="tx1" presStyleLbl="revTx" presStyleIdx="0" presStyleCnt="4"/>
      <dgm:spPr/>
    </dgm:pt>
    <dgm:pt modelId="{D9A39929-C379-4FC8-9AA5-2FD0F228C323}" type="pres">
      <dgm:prSet presAssocID="{87F85E41-D7D0-437C-904A-7FA2039CB78F}" presName="vert1" presStyleCnt="0"/>
      <dgm:spPr/>
    </dgm:pt>
    <dgm:pt modelId="{FE0A5C68-CE52-4970-88B1-21031A312CEE}" type="pres">
      <dgm:prSet presAssocID="{76DDE4F6-C79A-4C22-BC26-D508F968E0E0}" presName="thickLine" presStyleLbl="alignNode1" presStyleIdx="1" presStyleCnt="4"/>
      <dgm:spPr/>
    </dgm:pt>
    <dgm:pt modelId="{8449D4C0-9659-4705-85BA-E791D439FE6C}" type="pres">
      <dgm:prSet presAssocID="{76DDE4F6-C79A-4C22-BC26-D508F968E0E0}" presName="horz1" presStyleCnt="0"/>
      <dgm:spPr/>
    </dgm:pt>
    <dgm:pt modelId="{2FE92528-319F-44FB-B00C-03BA66B3BF7E}" type="pres">
      <dgm:prSet presAssocID="{76DDE4F6-C79A-4C22-BC26-D508F968E0E0}" presName="tx1" presStyleLbl="revTx" presStyleIdx="1" presStyleCnt="4"/>
      <dgm:spPr/>
    </dgm:pt>
    <dgm:pt modelId="{E7A758F9-0FF4-4D3D-B67A-7549D53E54A1}" type="pres">
      <dgm:prSet presAssocID="{76DDE4F6-C79A-4C22-BC26-D508F968E0E0}" presName="vert1" presStyleCnt="0"/>
      <dgm:spPr/>
    </dgm:pt>
    <dgm:pt modelId="{5B535A0D-A51E-4835-8B18-C7C86D7D9860}" type="pres">
      <dgm:prSet presAssocID="{BF03DC1F-B2D6-45C6-B752-FE30DB7C3B68}" presName="thickLine" presStyleLbl="alignNode1" presStyleIdx="2" presStyleCnt="4"/>
      <dgm:spPr/>
    </dgm:pt>
    <dgm:pt modelId="{FCDD72A1-2DA8-4D93-AB25-DA058A254B8D}" type="pres">
      <dgm:prSet presAssocID="{BF03DC1F-B2D6-45C6-B752-FE30DB7C3B68}" presName="horz1" presStyleCnt="0"/>
      <dgm:spPr/>
    </dgm:pt>
    <dgm:pt modelId="{7D13FD11-4A4E-48E8-9FEA-50B42D9BE0C8}" type="pres">
      <dgm:prSet presAssocID="{BF03DC1F-B2D6-45C6-B752-FE30DB7C3B68}" presName="tx1" presStyleLbl="revTx" presStyleIdx="2" presStyleCnt="4"/>
      <dgm:spPr/>
    </dgm:pt>
    <dgm:pt modelId="{306C04B8-1560-4691-98F3-AFD32D315DEF}" type="pres">
      <dgm:prSet presAssocID="{BF03DC1F-B2D6-45C6-B752-FE30DB7C3B68}" presName="vert1" presStyleCnt="0"/>
      <dgm:spPr/>
    </dgm:pt>
    <dgm:pt modelId="{BD4108D8-74F6-4426-888A-BC99A25E0F22}" type="pres">
      <dgm:prSet presAssocID="{15701AC9-96EB-4FD4-8CF3-7A4F9B6ABE76}" presName="thickLine" presStyleLbl="alignNode1" presStyleIdx="3" presStyleCnt="4"/>
      <dgm:spPr/>
    </dgm:pt>
    <dgm:pt modelId="{97065FBC-BB99-4E84-AFDB-9168E21A805E}" type="pres">
      <dgm:prSet presAssocID="{15701AC9-96EB-4FD4-8CF3-7A4F9B6ABE76}" presName="horz1" presStyleCnt="0"/>
      <dgm:spPr/>
    </dgm:pt>
    <dgm:pt modelId="{4C64565C-DD8D-475F-AA1C-504422C4028F}" type="pres">
      <dgm:prSet presAssocID="{15701AC9-96EB-4FD4-8CF3-7A4F9B6ABE76}" presName="tx1" presStyleLbl="revTx" presStyleIdx="3" presStyleCnt="4"/>
      <dgm:spPr/>
    </dgm:pt>
    <dgm:pt modelId="{CDD6DD58-7212-4D19-A8FD-7E4044C9AF79}" type="pres">
      <dgm:prSet presAssocID="{15701AC9-96EB-4FD4-8CF3-7A4F9B6ABE76}" presName="vert1" presStyleCnt="0"/>
      <dgm:spPr/>
    </dgm:pt>
  </dgm:ptLst>
  <dgm:cxnLst>
    <dgm:cxn modelId="{4547940C-FBD5-4A16-B897-E8CADF1F83FE}" type="presOf" srcId="{87F85E41-D7D0-437C-904A-7FA2039CB78F}" destId="{AE792DE7-FA16-456E-8BF0-2CC7CE67C779}" srcOrd="0" destOrd="0" presId="urn:microsoft.com/office/officeart/2008/layout/LinedList"/>
    <dgm:cxn modelId="{9534AC19-7CED-4BEF-817B-C2D9ABBF9923}" type="presOf" srcId="{76DDE4F6-C79A-4C22-BC26-D508F968E0E0}" destId="{2FE92528-319F-44FB-B00C-03BA66B3BF7E}" srcOrd="0" destOrd="0" presId="urn:microsoft.com/office/officeart/2008/layout/LinedList"/>
    <dgm:cxn modelId="{1E712C65-FE13-485B-B179-87C915D98E4E}" srcId="{D2B82273-A7C2-41A8-9F4F-E53BB7E701BA}" destId="{76DDE4F6-C79A-4C22-BC26-D508F968E0E0}" srcOrd="1" destOrd="0" parTransId="{2D750022-4562-4907-9BAA-71BD789A3B79}" sibTransId="{A6BE55D3-72BA-48E3-BB92-123634BF1F19}"/>
    <dgm:cxn modelId="{12354249-13F5-486E-B997-4E97EFFFC8A2}" type="presOf" srcId="{BF03DC1F-B2D6-45C6-B752-FE30DB7C3B68}" destId="{7D13FD11-4A4E-48E8-9FEA-50B42D9BE0C8}" srcOrd="0" destOrd="0" presId="urn:microsoft.com/office/officeart/2008/layout/LinedList"/>
    <dgm:cxn modelId="{233A94A2-4295-4A2E-A1B2-6830D9110470}" srcId="{D2B82273-A7C2-41A8-9F4F-E53BB7E701BA}" destId="{87F85E41-D7D0-437C-904A-7FA2039CB78F}" srcOrd="0" destOrd="0" parTransId="{EA2C4818-CDF8-467D-9646-9DA8D42397E6}" sibTransId="{7723D893-319B-4F8A-B645-8CCDA7899D17}"/>
    <dgm:cxn modelId="{3C61A3B1-C595-4E40-B60D-E9102D5961D3}" type="presOf" srcId="{15701AC9-96EB-4FD4-8CF3-7A4F9B6ABE76}" destId="{4C64565C-DD8D-475F-AA1C-504422C4028F}" srcOrd="0" destOrd="0" presId="urn:microsoft.com/office/officeart/2008/layout/LinedList"/>
    <dgm:cxn modelId="{8FFF3EBB-60B6-4962-B030-28444BB6138D}" srcId="{D2B82273-A7C2-41A8-9F4F-E53BB7E701BA}" destId="{15701AC9-96EB-4FD4-8CF3-7A4F9B6ABE76}" srcOrd="3" destOrd="0" parTransId="{04DF2E1B-62D6-4CA1-8AE3-7FE16C85DAC3}" sibTransId="{310F2428-3BFE-42DF-A933-50FD99C86BDD}"/>
    <dgm:cxn modelId="{0C7B57CF-84CF-4103-98A9-CCA1CDCEA580}" srcId="{D2B82273-A7C2-41A8-9F4F-E53BB7E701BA}" destId="{BF03DC1F-B2D6-45C6-B752-FE30DB7C3B68}" srcOrd="2" destOrd="0" parTransId="{DB185364-BBDB-4099-A17B-7FFB6B651486}" sibTransId="{FED672F1-E1DB-4338-8FF8-48B399893859}"/>
    <dgm:cxn modelId="{3ECCFFFB-E8ED-4AB2-B2A3-A62D4AFB8B61}" type="presOf" srcId="{D2B82273-A7C2-41A8-9F4F-E53BB7E701BA}" destId="{5FA405AC-F7D5-4D8A-9389-1FF326A2DF16}" srcOrd="0" destOrd="0" presId="urn:microsoft.com/office/officeart/2008/layout/LinedList"/>
    <dgm:cxn modelId="{09CAAF3D-04EB-422B-AC10-32F375D3D11D}" type="presParOf" srcId="{5FA405AC-F7D5-4D8A-9389-1FF326A2DF16}" destId="{805A2995-1A0D-41B2-BB3B-98D592D88C6F}" srcOrd="0" destOrd="0" presId="urn:microsoft.com/office/officeart/2008/layout/LinedList"/>
    <dgm:cxn modelId="{BAE6285F-A39B-41D0-8995-27FAE2B20181}" type="presParOf" srcId="{5FA405AC-F7D5-4D8A-9389-1FF326A2DF16}" destId="{10FA1199-DDCA-4438-A16C-C070999D1D84}" srcOrd="1" destOrd="0" presId="urn:microsoft.com/office/officeart/2008/layout/LinedList"/>
    <dgm:cxn modelId="{DF11B544-843A-4D22-84F4-985C988BE73F}" type="presParOf" srcId="{10FA1199-DDCA-4438-A16C-C070999D1D84}" destId="{AE792DE7-FA16-456E-8BF0-2CC7CE67C779}" srcOrd="0" destOrd="0" presId="urn:microsoft.com/office/officeart/2008/layout/LinedList"/>
    <dgm:cxn modelId="{8602DDBE-78BA-4D42-998F-E4535822ECE8}" type="presParOf" srcId="{10FA1199-DDCA-4438-A16C-C070999D1D84}" destId="{D9A39929-C379-4FC8-9AA5-2FD0F228C323}" srcOrd="1" destOrd="0" presId="urn:microsoft.com/office/officeart/2008/layout/LinedList"/>
    <dgm:cxn modelId="{96DC1D2A-7256-4BF8-99DD-EA3BF5E0F8B6}" type="presParOf" srcId="{5FA405AC-F7D5-4D8A-9389-1FF326A2DF16}" destId="{FE0A5C68-CE52-4970-88B1-21031A312CEE}" srcOrd="2" destOrd="0" presId="urn:microsoft.com/office/officeart/2008/layout/LinedList"/>
    <dgm:cxn modelId="{07478BB9-3AD1-4707-87DF-A5D371CAD18B}" type="presParOf" srcId="{5FA405AC-F7D5-4D8A-9389-1FF326A2DF16}" destId="{8449D4C0-9659-4705-85BA-E791D439FE6C}" srcOrd="3" destOrd="0" presId="urn:microsoft.com/office/officeart/2008/layout/LinedList"/>
    <dgm:cxn modelId="{63211594-F2C1-45DB-A9F9-2AE986325D33}" type="presParOf" srcId="{8449D4C0-9659-4705-85BA-E791D439FE6C}" destId="{2FE92528-319F-44FB-B00C-03BA66B3BF7E}" srcOrd="0" destOrd="0" presId="urn:microsoft.com/office/officeart/2008/layout/LinedList"/>
    <dgm:cxn modelId="{ED02D930-545D-45D9-BF4D-0F77DC54ACA5}" type="presParOf" srcId="{8449D4C0-9659-4705-85BA-E791D439FE6C}" destId="{E7A758F9-0FF4-4D3D-B67A-7549D53E54A1}" srcOrd="1" destOrd="0" presId="urn:microsoft.com/office/officeart/2008/layout/LinedList"/>
    <dgm:cxn modelId="{A45E58D9-6455-4F12-B084-2BDA8CA9E747}" type="presParOf" srcId="{5FA405AC-F7D5-4D8A-9389-1FF326A2DF16}" destId="{5B535A0D-A51E-4835-8B18-C7C86D7D9860}" srcOrd="4" destOrd="0" presId="urn:microsoft.com/office/officeart/2008/layout/LinedList"/>
    <dgm:cxn modelId="{FE4AA4FD-D16B-4BCC-9247-4A9F7430597B}" type="presParOf" srcId="{5FA405AC-F7D5-4D8A-9389-1FF326A2DF16}" destId="{FCDD72A1-2DA8-4D93-AB25-DA058A254B8D}" srcOrd="5" destOrd="0" presId="urn:microsoft.com/office/officeart/2008/layout/LinedList"/>
    <dgm:cxn modelId="{DBE586DC-D847-4A49-A75F-4A17F2C41C3D}" type="presParOf" srcId="{FCDD72A1-2DA8-4D93-AB25-DA058A254B8D}" destId="{7D13FD11-4A4E-48E8-9FEA-50B42D9BE0C8}" srcOrd="0" destOrd="0" presId="urn:microsoft.com/office/officeart/2008/layout/LinedList"/>
    <dgm:cxn modelId="{D5221D75-241F-4B3C-9C86-D5D9B6FFF92B}" type="presParOf" srcId="{FCDD72A1-2DA8-4D93-AB25-DA058A254B8D}" destId="{306C04B8-1560-4691-98F3-AFD32D315DEF}" srcOrd="1" destOrd="0" presId="urn:microsoft.com/office/officeart/2008/layout/LinedList"/>
    <dgm:cxn modelId="{2CAD775C-A05C-4837-963A-F2FF982463BD}" type="presParOf" srcId="{5FA405AC-F7D5-4D8A-9389-1FF326A2DF16}" destId="{BD4108D8-74F6-4426-888A-BC99A25E0F22}" srcOrd="6" destOrd="0" presId="urn:microsoft.com/office/officeart/2008/layout/LinedList"/>
    <dgm:cxn modelId="{72E00F29-7660-406A-817A-AB42C6D4514C}" type="presParOf" srcId="{5FA405AC-F7D5-4D8A-9389-1FF326A2DF16}" destId="{97065FBC-BB99-4E84-AFDB-9168E21A805E}" srcOrd="7" destOrd="0" presId="urn:microsoft.com/office/officeart/2008/layout/LinedList"/>
    <dgm:cxn modelId="{48CCE731-69F0-4915-83A2-BD571BBC6920}" type="presParOf" srcId="{97065FBC-BB99-4E84-AFDB-9168E21A805E}" destId="{4C64565C-DD8D-475F-AA1C-504422C4028F}" srcOrd="0" destOrd="0" presId="urn:microsoft.com/office/officeart/2008/layout/LinedList"/>
    <dgm:cxn modelId="{C429E9D3-9DB7-4412-8F44-6C6B6A48E30F}" type="presParOf" srcId="{97065FBC-BB99-4E84-AFDB-9168E21A805E}" destId="{CDD6DD58-7212-4D19-A8FD-7E4044C9AF7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3E46D-3712-4A61-8710-0D5399F3F663}">
      <dsp:nvSpPr>
        <dsp:cNvPr id="0" name=""/>
        <dsp:cNvSpPr/>
      </dsp:nvSpPr>
      <dsp:spPr>
        <a:xfrm>
          <a:off x="1189968" y="379614"/>
          <a:ext cx="1873125" cy="187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033E4-1ED3-42A2-BF3C-C6D8F800CF98}">
      <dsp:nvSpPr>
        <dsp:cNvPr id="0" name=""/>
        <dsp:cNvSpPr/>
      </dsp:nvSpPr>
      <dsp:spPr>
        <a:xfrm>
          <a:off x="45281" y="2710385"/>
          <a:ext cx="41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a:t>Natural World</a:t>
          </a:r>
        </a:p>
      </dsp:txBody>
      <dsp:txXfrm>
        <a:off x="45281" y="2710385"/>
        <a:ext cx="4162500" cy="720000"/>
      </dsp:txXfrm>
    </dsp:sp>
    <dsp:sp modelId="{775FD95A-6194-4F28-88CB-E21838D1F7CA}">
      <dsp:nvSpPr>
        <dsp:cNvPr id="0" name=""/>
        <dsp:cNvSpPr/>
      </dsp:nvSpPr>
      <dsp:spPr>
        <a:xfrm>
          <a:off x="6080906" y="379614"/>
          <a:ext cx="1873125" cy="187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BFF013-FFC2-4F4D-97B2-BE89C8E30905}">
      <dsp:nvSpPr>
        <dsp:cNvPr id="0" name=""/>
        <dsp:cNvSpPr/>
      </dsp:nvSpPr>
      <dsp:spPr>
        <a:xfrm>
          <a:off x="4936218" y="2710385"/>
          <a:ext cx="41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a:t>Relationships</a:t>
          </a:r>
        </a:p>
      </dsp:txBody>
      <dsp:txXfrm>
        <a:off x="4936218" y="2710385"/>
        <a:ext cx="41625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77006-B60F-4413-BDEA-C31ED3346549}">
      <dsp:nvSpPr>
        <dsp:cNvPr id="0" name=""/>
        <dsp:cNvSpPr/>
      </dsp:nvSpPr>
      <dsp:spPr>
        <a:xfrm>
          <a:off x="0" y="213097"/>
          <a:ext cx="5250030" cy="137475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Employees are to work as they would for Christ.  Eph 6:5-7; Col 3:23-24</a:t>
          </a:r>
        </a:p>
      </dsp:txBody>
      <dsp:txXfrm>
        <a:off x="67110" y="280207"/>
        <a:ext cx="5115810" cy="1240530"/>
      </dsp:txXfrm>
    </dsp:sp>
    <dsp:sp modelId="{B5758C9E-7074-475A-A295-78A3E42C8C30}">
      <dsp:nvSpPr>
        <dsp:cNvPr id="0" name=""/>
        <dsp:cNvSpPr/>
      </dsp:nvSpPr>
      <dsp:spPr>
        <a:xfrm>
          <a:off x="0" y="1659847"/>
          <a:ext cx="5250030" cy="137475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Employers are to treat employees in a way that is conscience that Christ is their master.  Eph 6:9</a:t>
          </a:r>
        </a:p>
      </dsp:txBody>
      <dsp:txXfrm>
        <a:off x="67110" y="1726957"/>
        <a:ext cx="5115810" cy="12405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E0B0B-D27C-4868-B4DE-FC7EA58F7A0D}">
      <dsp:nvSpPr>
        <dsp:cNvPr id="0" name=""/>
        <dsp:cNvSpPr/>
      </dsp:nvSpPr>
      <dsp:spPr>
        <a:xfrm>
          <a:off x="0" y="86143"/>
          <a:ext cx="6353503" cy="9898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God uses the body of mankind to demonstrate the spiritual realities of the church (the body of Christ)  I Cor. 12:4-5</a:t>
          </a:r>
        </a:p>
      </dsp:txBody>
      <dsp:txXfrm>
        <a:off x="48319" y="134462"/>
        <a:ext cx="6256865" cy="893182"/>
      </dsp:txXfrm>
    </dsp:sp>
    <dsp:sp modelId="{18D86E1F-687A-4568-952B-E0B08C8C7AA9}">
      <dsp:nvSpPr>
        <dsp:cNvPr id="0" name=""/>
        <dsp:cNvSpPr/>
      </dsp:nvSpPr>
      <dsp:spPr>
        <a:xfrm>
          <a:off x="0" y="1127803"/>
          <a:ext cx="6353503" cy="989820"/>
        </a:xfrm>
        <a:prstGeom prst="roundRect">
          <a:avLst/>
        </a:prstGeom>
        <a:solidFill>
          <a:schemeClr val="accent2">
            <a:hueOff val="373740"/>
            <a:satOff val="-105"/>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physical body has many members just like the spiritual body.  I Cor 12:1</a:t>
          </a:r>
        </a:p>
      </dsp:txBody>
      <dsp:txXfrm>
        <a:off x="48319" y="1176122"/>
        <a:ext cx="6256865" cy="893182"/>
      </dsp:txXfrm>
    </dsp:sp>
    <dsp:sp modelId="{FE93D0AF-13D1-46BC-B1E4-4A0085E6FB46}">
      <dsp:nvSpPr>
        <dsp:cNvPr id="0" name=""/>
        <dsp:cNvSpPr/>
      </dsp:nvSpPr>
      <dsp:spPr>
        <a:xfrm>
          <a:off x="0" y="2169463"/>
          <a:ext cx="6353503" cy="989820"/>
        </a:xfrm>
        <a:prstGeom prst="roundRect">
          <a:avLst/>
        </a:prstGeom>
        <a:solidFill>
          <a:schemeClr val="accent2">
            <a:hueOff val="747481"/>
            <a:satOff val="-209"/>
            <a:lumOff val="352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members of the physical body have to work together just like the members of the spiritual body.  I Cor 12:12-31</a:t>
          </a:r>
        </a:p>
      </dsp:txBody>
      <dsp:txXfrm>
        <a:off x="48319" y="2217782"/>
        <a:ext cx="6256865" cy="893182"/>
      </dsp:txXfrm>
    </dsp:sp>
    <dsp:sp modelId="{D0223F5F-638D-4AF3-BA0D-6B7628B90ABA}">
      <dsp:nvSpPr>
        <dsp:cNvPr id="0" name=""/>
        <dsp:cNvSpPr/>
      </dsp:nvSpPr>
      <dsp:spPr>
        <a:xfrm>
          <a:off x="0" y="3211122"/>
          <a:ext cx="6353503" cy="989820"/>
        </a:xfrm>
        <a:prstGeom prst="roundRect">
          <a:avLst/>
        </a:prstGeom>
        <a:solidFill>
          <a:schemeClr val="accent2">
            <a:hueOff val="1121222"/>
            <a:satOff val="-314"/>
            <a:lumOff val="52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members of the physical body have different roles.  Same is true of spiritual body.  I Cor 12:27-30</a:t>
          </a:r>
        </a:p>
      </dsp:txBody>
      <dsp:txXfrm>
        <a:off x="48319" y="3259441"/>
        <a:ext cx="6256865" cy="893182"/>
      </dsp:txXfrm>
    </dsp:sp>
    <dsp:sp modelId="{5D30836D-28B1-4035-A2BC-76941349210B}">
      <dsp:nvSpPr>
        <dsp:cNvPr id="0" name=""/>
        <dsp:cNvSpPr/>
      </dsp:nvSpPr>
      <dsp:spPr>
        <a:xfrm>
          <a:off x="0" y="4252782"/>
          <a:ext cx="6353503" cy="989820"/>
        </a:xfrm>
        <a:prstGeom prst="roundRect">
          <a:avLst/>
        </a:prstGeom>
        <a:solidFill>
          <a:schemeClr val="accent2">
            <a:hueOff val="1494962"/>
            <a:satOff val="-418"/>
            <a:lumOff val="705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physical body suffers and rejoices together.  The spiritual body does the same.  I Cor 12:25-26</a:t>
          </a:r>
        </a:p>
      </dsp:txBody>
      <dsp:txXfrm>
        <a:off x="48319" y="4301101"/>
        <a:ext cx="6256865" cy="893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09666-82D6-4640-BE1E-07C264E0D11C}">
      <dsp:nvSpPr>
        <dsp:cNvPr id="0" name=""/>
        <dsp:cNvSpPr/>
      </dsp:nvSpPr>
      <dsp:spPr>
        <a:xfrm>
          <a:off x="0" y="22086"/>
          <a:ext cx="4333875"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Universe</a:t>
          </a:r>
        </a:p>
      </dsp:txBody>
      <dsp:txXfrm>
        <a:off x="26930" y="49016"/>
        <a:ext cx="4280015" cy="497795"/>
      </dsp:txXfrm>
    </dsp:sp>
    <dsp:sp modelId="{58D61B95-175A-40A0-97DC-51CF2DF483B1}">
      <dsp:nvSpPr>
        <dsp:cNvPr id="0" name=""/>
        <dsp:cNvSpPr/>
      </dsp:nvSpPr>
      <dsp:spPr>
        <a:xfrm>
          <a:off x="0" y="639981"/>
          <a:ext cx="4333875" cy="551655"/>
        </a:xfrm>
        <a:prstGeom prst="roundRect">
          <a:avLst/>
        </a:prstGeom>
        <a:solidFill>
          <a:schemeClr val="accent2">
            <a:hueOff val="498321"/>
            <a:satOff val="-13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Nature</a:t>
          </a:r>
        </a:p>
      </dsp:txBody>
      <dsp:txXfrm>
        <a:off x="26930" y="666911"/>
        <a:ext cx="4280015" cy="497795"/>
      </dsp:txXfrm>
    </dsp:sp>
    <dsp:sp modelId="{B88E6DD6-D585-4199-A860-EFBB33BDB587}">
      <dsp:nvSpPr>
        <dsp:cNvPr id="0" name=""/>
        <dsp:cNvSpPr/>
      </dsp:nvSpPr>
      <dsp:spPr>
        <a:xfrm>
          <a:off x="0" y="1257876"/>
          <a:ext cx="4333875" cy="551655"/>
        </a:xfrm>
        <a:prstGeom prst="roundRect">
          <a:avLst/>
        </a:prstGeom>
        <a:solidFill>
          <a:schemeClr val="accent2">
            <a:hueOff val="996641"/>
            <a:satOff val="-27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Seasons</a:t>
          </a:r>
        </a:p>
      </dsp:txBody>
      <dsp:txXfrm>
        <a:off x="26930" y="1284806"/>
        <a:ext cx="4280015" cy="497795"/>
      </dsp:txXfrm>
    </dsp:sp>
    <dsp:sp modelId="{7E9F02EA-8109-4804-8FE4-B28E6BD94283}">
      <dsp:nvSpPr>
        <dsp:cNvPr id="0" name=""/>
        <dsp:cNvSpPr/>
      </dsp:nvSpPr>
      <dsp:spPr>
        <a:xfrm>
          <a:off x="0" y="1875771"/>
          <a:ext cx="4333875" cy="551655"/>
        </a:xfrm>
        <a:prstGeom prst="roundRect">
          <a:avLst/>
        </a:prstGeom>
        <a:solidFill>
          <a:schemeClr val="accent2">
            <a:hueOff val="1494962"/>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Days</a:t>
          </a:r>
        </a:p>
      </dsp:txBody>
      <dsp:txXfrm>
        <a:off x="26930" y="1902701"/>
        <a:ext cx="4280015" cy="4977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09666-82D6-4640-BE1E-07C264E0D11C}">
      <dsp:nvSpPr>
        <dsp:cNvPr id="0" name=""/>
        <dsp:cNvSpPr/>
      </dsp:nvSpPr>
      <dsp:spPr>
        <a:xfrm>
          <a:off x="0" y="22086"/>
          <a:ext cx="4333875"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Husband / Wife</a:t>
          </a:r>
        </a:p>
      </dsp:txBody>
      <dsp:txXfrm>
        <a:off x="26930" y="49016"/>
        <a:ext cx="4280015" cy="497795"/>
      </dsp:txXfrm>
    </dsp:sp>
    <dsp:sp modelId="{58D61B95-175A-40A0-97DC-51CF2DF483B1}">
      <dsp:nvSpPr>
        <dsp:cNvPr id="0" name=""/>
        <dsp:cNvSpPr/>
      </dsp:nvSpPr>
      <dsp:spPr>
        <a:xfrm>
          <a:off x="0" y="639981"/>
          <a:ext cx="4333875" cy="551655"/>
        </a:xfrm>
        <a:prstGeom prst="roundRect">
          <a:avLst/>
        </a:prstGeom>
        <a:solidFill>
          <a:schemeClr val="accent2">
            <a:hueOff val="498321"/>
            <a:satOff val="-13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Parent / Child</a:t>
          </a:r>
        </a:p>
      </dsp:txBody>
      <dsp:txXfrm>
        <a:off x="26930" y="666911"/>
        <a:ext cx="4280015" cy="497795"/>
      </dsp:txXfrm>
    </dsp:sp>
    <dsp:sp modelId="{B88E6DD6-D585-4199-A860-EFBB33BDB587}">
      <dsp:nvSpPr>
        <dsp:cNvPr id="0" name=""/>
        <dsp:cNvSpPr/>
      </dsp:nvSpPr>
      <dsp:spPr>
        <a:xfrm>
          <a:off x="0" y="1257876"/>
          <a:ext cx="4333875" cy="551655"/>
        </a:xfrm>
        <a:prstGeom prst="roundRect">
          <a:avLst/>
        </a:prstGeom>
        <a:solidFill>
          <a:schemeClr val="accent2">
            <a:hueOff val="996641"/>
            <a:satOff val="-27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Employee / Employer</a:t>
          </a:r>
        </a:p>
      </dsp:txBody>
      <dsp:txXfrm>
        <a:off x="26930" y="1284806"/>
        <a:ext cx="4280015" cy="497795"/>
      </dsp:txXfrm>
    </dsp:sp>
    <dsp:sp modelId="{7E9F02EA-8109-4804-8FE4-B28E6BD94283}">
      <dsp:nvSpPr>
        <dsp:cNvPr id="0" name=""/>
        <dsp:cNvSpPr/>
      </dsp:nvSpPr>
      <dsp:spPr>
        <a:xfrm>
          <a:off x="0" y="1875771"/>
          <a:ext cx="4333875" cy="551655"/>
        </a:xfrm>
        <a:prstGeom prst="roundRect">
          <a:avLst/>
        </a:prstGeom>
        <a:solidFill>
          <a:schemeClr val="accent2">
            <a:hueOff val="1494962"/>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Members of the Body</a:t>
          </a:r>
        </a:p>
      </dsp:txBody>
      <dsp:txXfrm>
        <a:off x="26930" y="1902701"/>
        <a:ext cx="4280015"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77ADA-D901-4AD0-8387-E70C89D7D537}">
      <dsp:nvSpPr>
        <dsp:cNvPr id="0" name=""/>
        <dsp:cNvSpPr/>
      </dsp:nvSpPr>
      <dsp:spPr>
        <a:xfrm>
          <a:off x="1039545" y="78391"/>
          <a:ext cx="1267046" cy="12670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02A5D1-2B84-4519-9E37-C85A35C0A8B9}">
      <dsp:nvSpPr>
        <dsp:cNvPr id="0" name=""/>
        <dsp:cNvSpPr/>
      </dsp:nvSpPr>
      <dsp:spPr>
        <a:xfrm>
          <a:off x="1309572" y="348417"/>
          <a:ext cx="726993" cy="7269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7EBA81-C221-41E4-B379-9772A5194118}">
      <dsp:nvSpPr>
        <dsp:cNvPr id="0" name=""/>
        <dsp:cNvSpPr/>
      </dsp:nvSpPr>
      <dsp:spPr>
        <a:xfrm>
          <a:off x="634506"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Universe</a:t>
          </a:r>
        </a:p>
      </dsp:txBody>
      <dsp:txXfrm>
        <a:off x="634506" y="1740091"/>
        <a:ext cx="2077125" cy="720000"/>
      </dsp:txXfrm>
    </dsp:sp>
    <dsp:sp modelId="{B887E3E9-5634-4D9E-BA9B-293BACDEE788}">
      <dsp:nvSpPr>
        <dsp:cNvPr id="0" name=""/>
        <dsp:cNvSpPr/>
      </dsp:nvSpPr>
      <dsp:spPr>
        <a:xfrm>
          <a:off x="3480167" y="78391"/>
          <a:ext cx="1267046" cy="12670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69FF9-8251-42B7-8255-9344E40BA621}">
      <dsp:nvSpPr>
        <dsp:cNvPr id="0" name=""/>
        <dsp:cNvSpPr/>
      </dsp:nvSpPr>
      <dsp:spPr>
        <a:xfrm>
          <a:off x="3750194" y="348417"/>
          <a:ext cx="726993" cy="7269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05319F-175F-4EBB-80BA-F0B543FB12C1}">
      <dsp:nvSpPr>
        <dsp:cNvPr id="0" name=""/>
        <dsp:cNvSpPr/>
      </dsp:nvSpPr>
      <dsp:spPr>
        <a:xfrm>
          <a:off x="3075128"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Nature</a:t>
          </a:r>
        </a:p>
      </dsp:txBody>
      <dsp:txXfrm>
        <a:off x="3075128" y="1740091"/>
        <a:ext cx="2077125" cy="720000"/>
      </dsp:txXfrm>
    </dsp:sp>
    <dsp:sp modelId="{45058E7D-2913-4907-B46D-03D1F1037379}">
      <dsp:nvSpPr>
        <dsp:cNvPr id="0" name=""/>
        <dsp:cNvSpPr/>
      </dsp:nvSpPr>
      <dsp:spPr>
        <a:xfrm>
          <a:off x="5920789" y="78391"/>
          <a:ext cx="1267046" cy="12670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AED9C-240B-4117-9B0D-9E5EC0646E64}">
      <dsp:nvSpPr>
        <dsp:cNvPr id="0" name=""/>
        <dsp:cNvSpPr/>
      </dsp:nvSpPr>
      <dsp:spPr>
        <a:xfrm>
          <a:off x="6190816" y="348417"/>
          <a:ext cx="726993" cy="7269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1E9EDD-0B42-4D60-A9F0-2B7659F45988}">
      <dsp:nvSpPr>
        <dsp:cNvPr id="0" name=""/>
        <dsp:cNvSpPr/>
      </dsp:nvSpPr>
      <dsp:spPr>
        <a:xfrm>
          <a:off x="5515750"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Seasons</a:t>
          </a:r>
        </a:p>
      </dsp:txBody>
      <dsp:txXfrm>
        <a:off x="5515750" y="1740091"/>
        <a:ext cx="2077125" cy="720000"/>
      </dsp:txXfrm>
    </dsp:sp>
    <dsp:sp modelId="{6FC66301-F570-49DE-925C-711A8B0A7F77}">
      <dsp:nvSpPr>
        <dsp:cNvPr id="0" name=""/>
        <dsp:cNvSpPr/>
      </dsp:nvSpPr>
      <dsp:spPr>
        <a:xfrm>
          <a:off x="8361411" y="78391"/>
          <a:ext cx="1267046" cy="12670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698C5F-4FB6-4240-A058-25008C531914}">
      <dsp:nvSpPr>
        <dsp:cNvPr id="0" name=""/>
        <dsp:cNvSpPr/>
      </dsp:nvSpPr>
      <dsp:spPr>
        <a:xfrm>
          <a:off x="8631438" y="348417"/>
          <a:ext cx="726993" cy="7269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65F90A-249E-4FF8-8CDF-D08ECDA54385}">
      <dsp:nvSpPr>
        <dsp:cNvPr id="0" name=""/>
        <dsp:cNvSpPr/>
      </dsp:nvSpPr>
      <dsp:spPr>
        <a:xfrm>
          <a:off x="7956372"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Days</a:t>
          </a:r>
        </a:p>
      </dsp:txBody>
      <dsp:txXfrm>
        <a:off x="7956372" y="1740091"/>
        <a:ext cx="2077125"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91202-E989-490B-B93F-7D7DBDEA973B}">
      <dsp:nvSpPr>
        <dsp:cNvPr id="0" name=""/>
        <dsp:cNvSpPr/>
      </dsp:nvSpPr>
      <dsp:spPr>
        <a:xfrm>
          <a:off x="0" y="141189"/>
          <a:ext cx="4333875" cy="12647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universe given to mankind to provide structure and order.  Gen 1:14-18</a:t>
          </a:r>
        </a:p>
      </dsp:txBody>
      <dsp:txXfrm>
        <a:off x="61741" y="202930"/>
        <a:ext cx="4210393" cy="1141288"/>
      </dsp:txXfrm>
    </dsp:sp>
    <dsp:sp modelId="{5F288A81-51F4-48DD-84E1-9571F36DD10B}">
      <dsp:nvSpPr>
        <dsp:cNvPr id="0" name=""/>
        <dsp:cNvSpPr/>
      </dsp:nvSpPr>
      <dsp:spPr>
        <a:xfrm>
          <a:off x="0" y="1472199"/>
          <a:ext cx="4333875" cy="1264770"/>
        </a:xfrm>
        <a:prstGeom prst="roundRect">
          <a:avLst/>
        </a:prstGeom>
        <a:solidFill>
          <a:schemeClr val="accent2">
            <a:hueOff val="747481"/>
            <a:satOff val="-20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And to declare the glory of God. Psalms 19:1-6</a:t>
          </a:r>
        </a:p>
      </dsp:txBody>
      <dsp:txXfrm>
        <a:off x="61741" y="1533940"/>
        <a:ext cx="4210393" cy="1141288"/>
      </dsp:txXfrm>
    </dsp:sp>
    <dsp:sp modelId="{BEFB4BCE-E994-49E4-A2EA-49BBAAEE7E02}">
      <dsp:nvSpPr>
        <dsp:cNvPr id="0" name=""/>
        <dsp:cNvSpPr/>
      </dsp:nvSpPr>
      <dsp:spPr>
        <a:xfrm>
          <a:off x="0" y="2803209"/>
          <a:ext cx="4333875" cy="1264770"/>
        </a:xfrm>
        <a:prstGeom prst="roundRect">
          <a:avLst/>
        </a:prstGeom>
        <a:solidFill>
          <a:schemeClr val="accent2">
            <a:hueOff val="1494962"/>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God’s invisible attributes are clearly seen in the Universe.  Rom. 1:20</a:t>
          </a:r>
        </a:p>
      </dsp:txBody>
      <dsp:txXfrm>
        <a:off x="61741" y="2864950"/>
        <a:ext cx="4210393" cy="1141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28861-B9F4-4B27-AE52-544B190181E1}">
      <dsp:nvSpPr>
        <dsp:cNvPr id="0" name=""/>
        <dsp:cNvSpPr/>
      </dsp:nvSpPr>
      <dsp:spPr>
        <a:xfrm>
          <a:off x="0" y="0"/>
          <a:ext cx="52500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132611-0DA2-4597-9E8C-C127210DA2AA}">
      <dsp:nvSpPr>
        <dsp:cNvPr id="0" name=""/>
        <dsp:cNvSpPr/>
      </dsp:nvSpPr>
      <dsp:spPr>
        <a:xfrm>
          <a:off x="0" y="0"/>
          <a:ext cx="5250030" cy="130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All of nature has been created for humans.  Gen 1:28-29</a:t>
          </a:r>
        </a:p>
      </dsp:txBody>
      <dsp:txXfrm>
        <a:off x="0" y="0"/>
        <a:ext cx="5250030" cy="1305385"/>
      </dsp:txXfrm>
    </dsp:sp>
    <dsp:sp modelId="{572266F9-FB66-49AF-8A96-BC5CC2399483}">
      <dsp:nvSpPr>
        <dsp:cNvPr id="0" name=""/>
        <dsp:cNvSpPr/>
      </dsp:nvSpPr>
      <dsp:spPr>
        <a:xfrm>
          <a:off x="0" y="1305385"/>
          <a:ext cx="525003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35B21-6ECC-4FD6-8691-97ABA38EF7D4}">
      <dsp:nvSpPr>
        <dsp:cNvPr id="0" name=""/>
        <dsp:cNvSpPr/>
      </dsp:nvSpPr>
      <dsp:spPr>
        <a:xfrm>
          <a:off x="0" y="1305385"/>
          <a:ext cx="5250030" cy="130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God has control over all nature.  Psalms 29; Job 38</a:t>
          </a:r>
        </a:p>
      </dsp:txBody>
      <dsp:txXfrm>
        <a:off x="0" y="1305385"/>
        <a:ext cx="5250030" cy="1305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60557-A29C-403C-9EA1-E9104E9205EA}">
      <dsp:nvSpPr>
        <dsp:cNvPr id="0" name=""/>
        <dsp:cNvSpPr/>
      </dsp:nvSpPr>
      <dsp:spPr>
        <a:xfrm>
          <a:off x="0" y="12066"/>
          <a:ext cx="5423339" cy="16497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The seasons are part of God’s Creation and intended for man. Gen 1:14</a:t>
          </a:r>
        </a:p>
      </dsp:txBody>
      <dsp:txXfrm>
        <a:off x="80532" y="92598"/>
        <a:ext cx="5262275" cy="1488636"/>
      </dsp:txXfrm>
    </dsp:sp>
    <dsp:sp modelId="{0BAB362C-2BFA-4916-942B-F19D9E5D4FB2}">
      <dsp:nvSpPr>
        <dsp:cNvPr id="0" name=""/>
        <dsp:cNvSpPr/>
      </dsp:nvSpPr>
      <dsp:spPr>
        <a:xfrm>
          <a:off x="0" y="1748166"/>
          <a:ext cx="5423339" cy="16497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They are a reminder of God’s covenant with mankind via Noah.  Gen 8:22</a:t>
          </a:r>
        </a:p>
      </dsp:txBody>
      <dsp:txXfrm>
        <a:off x="80532" y="1828698"/>
        <a:ext cx="5262275" cy="1488636"/>
      </dsp:txXfrm>
    </dsp:sp>
    <dsp:sp modelId="{BC2A06AC-814B-48E8-9141-0E2A197321BE}">
      <dsp:nvSpPr>
        <dsp:cNvPr id="0" name=""/>
        <dsp:cNvSpPr/>
      </dsp:nvSpPr>
      <dsp:spPr>
        <a:xfrm>
          <a:off x="0" y="3484267"/>
          <a:ext cx="5423339" cy="16497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We should praise God for changing times and seasons.  Dan 2:20-22</a:t>
          </a:r>
        </a:p>
      </dsp:txBody>
      <dsp:txXfrm>
        <a:off x="80532" y="3564799"/>
        <a:ext cx="5262275" cy="14886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1063F-CEB0-4E10-AD3E-1C40B92E5E29}">
      <dsp:nvSpPr>
        <dsp:cNvPr id="0" name=""/>
        <dsp:cNvSpPr/>
      </dsp:nvSpPr>
      <dsp:spPr>
        <a:xfrm>
          <a:off x="0" y="450937"/>
          <a:ext cx="5123793" cy="125804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Even the days of the week should remind us of God.</a:t>
          </a:r>
        </a:p>
      </dsp:txBody>
      <dsp:txXfrm>
        <a:off x="61413" y="512350"/>
        <a:ext cx="5000967" cy="1135216"/>
      </dsp:txXfrm>
    </dsp:sp>
    <dsp:sp modelId="{D55BEFAB-EBC1-4A1F-8095-BB7D47C9662C}">
      <dsp:nvSpPr>
        <dsp:cNvPr id="0" name=""/>
        <dsp:cNvSpPr/>
      </dsp:nvSpPr>
      <dsp:spPr>
        <a:xfrm>
          <a:off x="0" y="1775220"/>
          <a:ext cx="5123793" cy="125804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Seven days: completeness; perfection.  Corresponds with God’s work of creation.  Exo 20:8-11</a:t>
          </a:r>
        </a:p>
      </dsp:txBody>
      <dsp:txXfrm>
        <a:off x="61413" y="1836633"/>
        <a:ext cx="5000967" cy="1135216"/>
      </dsp:txXfrm>
    </dsp:sp>
    <dsp:sp modelId="{96E6AB4F-8B02-4D4B-85A1-3FCE760E3087}">
      <dsp:nvSpPr>
        <dsp:cNvPr id="0" name=""/>
        <dsp:cNvSpPr/>
      </dsp:nvSpPr>
      <dsp:spPr>
        <a:xfrm>
          <a:off x="0" y="3099502"/>
          <a:ext cx="5123793" cy="125804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God commands the morning and the dawn.  Job 38:12-15</a:t>
          </a:r>
        </a:p>
      </dsp:txBody>
      <dsp:txXfrm>
        <a:off x="61413" y="3160915"/>
        <a:ext cx="5000967" cy="11352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77ADA-D901-4AD0-8387-E70C89D7D537}">
      <dsp:nvSpPr>
        <dsp:cNvPr id="0" name=""/>
        <dsp:cNvSpPr/>
      </dsp:nvSpPr>
      <dsp:spPr>
        <a:xfrm>
          <a:off x="1039545" y="78391"/>
          <a:ext cx="1267046" cy="12670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02A5D1-2B84-4519-9E37-C85A35C0A8B9}">
      <dsp:nvSpPr>
        <dsp:cNvPr id="0" name=""/>
        <dsp:cNvSpPr/>
      </dsp:nvSpPr>
      <dsp:spPr>
        <a:xfrm>
          <a:off x="1309572" y="348417"/>
          <a:ext cx="726993" cy="72699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7EBA81-C221-41E4-B379-9772A5194118}">
      <dsp:nvSpPr>
        <dsp:cNvPr id="0" name=""/>
        <dsp:cNvSpPr/>
      </dsp:nvSpPr>
      <dsp:spPr>
        <a:xfrm>
          <a:off x="634506"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MARRIAGE</a:t>
          </a:r>
        </a:p>
      </dsp:txBody>
      <dsp:txXfrm>
        <a:off x="634506" y="1740091"/>
        <a:ext cx="2077125" cy="720000"/>
      </dsp:txXfrm>
    </dsp:sp>
    <dsp:sp modelId="{B887E3E9-5634-4D9E-BA9B-293BACDEE788}">
      <dsp:nvSpPr>
        <dsp:cNvPr id="0" name=""/>
        <dsp:cNvSpPr/>
      </dsp:nvSpPr>
      <dsp:spPr>
        <a:xfrm>
          <a:off x="3480167" y="78391"/>
          <a:ext cx="1267046" cy="12670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69FF9-8251-42B7-8255-9344E40BA621}">
      <dsp:nvSpPr>
        <dsp:cNvPr id="0" name=""/>
        <dsp:cNvSpPr/>
      </dsp:nvSpPr>
      <dsp:spPr>
        <a:xfrm>
          <a:off x="3750194" y="348417"/>
          <a:ext cx="726993" cy="72699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05319F-175F-4EBB-80BA-F0B543FB12C1}">
      <dsp:nvSpPr>
        <dsp:cNvPr id="0" name=""/>
        <dsp:cNvSpPr/>
      </dsp:nvSpPr>
      <dsp:spPr>
        <a:xfrm>
          <a:off x="3075128"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PARENT / CHILD</a:t>
          </a:r>
        </a:p>
      </dsp:txBody>
      <dsp:txXfrm>
        <a:off x="3075128" y="1740091"/>
        <a:ext cx="2077125" cy="720000"/>
      </dsp:txXfrm>
    </dsp:sp>
    <dsp:sp modelId="{45058E7D-2913-4907-B46D-03D1F1037379}">
      <dsp:nvSpPr>
        <dsp:cNvPr id="0" name=""/>
        <dsp:cNvSpPr/>
      </dsp:nvSpPr>
      <dsp:spPr>
        <a:xfrm>
          <a:off x="5920789" y="78391"/>
          <a:ext cx="1267046" cy="12670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AED9C-240B-4117-9B0D-9E5EC0646E64}">
      <dsp:nvSpPr>
        <dsp:cNvPr id="0" name=""/>
        <dsp:cNvSpPr/>
      </dsp:nvSpPr>
      <dsp:spPr>
        <a:xfrm>
          <a:off x="6190816" y="348417"/>
          <a:ext cx="726993" cy="72699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1E9EDD-0B42-4D60-A9F0-2B7659F45988}">
      <dsp:nvSpPr>
        <dsp:cNvPr id="0" name=""/>
        <dsp:cNvSpPr/>
      </dsp:nvSpPr>
      <dsp:spPr>
        <a:xfrm>
          <a:off x="5515750"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BODY</a:t>
          </a:r>
        </a:p>
      </dsp:txBody>
      <dsp:txXfrm>
        <a:off x="5515750" y="1740091"/>
        <a:ext cx="2077125" cy="720000"/>
      </dsp:txXfrm>
    </dsp:sp>
    <dsp:sp modelId="{6FC66301-F570-49DE-925C-711A8B0A7F77}">
      <dsp:nvSpPr>
        <dsp:cNvPr id="0" name=""/>
        <dsp:cNvSpPr/>
      </dsp:nvSpPr>
      <dsp:spPr>
        <a:xfrm>
          <a:off x="8361411" y="78391"/>
          <a:ext cx="1267046" cy="12670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698C5F-4FB6-4240-A058-25008C531914}">
      <dsp:nvSpPr>
        <dsp:cNvPr id="0" name=""/>
        <dsp:cNvSpPr/>
      </dsp:nvSpPr>
      <dsp:spPr>
        <a:xfrm>
          <a:off x="8631438" y="348417"/>
          <a:ext cx="726993" cy="726993"/>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65F90A-249E-4FF8-8CDF-D08ECDA54385}">
      <dsp:nvSpPr>
        <dsp:cNvPr id="0" name=""/>
        <dsp:cNvSpPr/>
      </dsp:nvSpPr>
      <dsp:spPr>
        <a:xfrm>
          <a:off x="7956372" y="1740091"/>
          <a:ext cx="20771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EMPLOYER / EMPLOYEE</a:t>
          </a:r>
        </a:p>
      </dsp:txBody>
      <dsp:txXfrm>
        <a:off x="7956372" y="1740091"/>
        <a:ext cx="2077125"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28030-C9A0-4090-A314-9FE9547C1C60}">
      <dsp:nvSpPr>
        <dsp:cNvPr id="0" name=""/>
        <dsp:cNvSpPr/>
      </dsp:nvSpPr>
      <dsp:spPr>
        <a:xfrm>
          <a:off x="0" y="46554"/>
          <a:ext cx="4572001" cy="11547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Marriage is designed to remind us of Christ’s relationship to the church.  Eph. 5:22-32</a:t>
          </a:r>
        </a:p>
      </dsp:txBody>
      <dsp:txXfrm>
        <a:off x="56372" y="102926"/>
        <a:ext cx="4459257" cy="1042045"/>
      </dsp:txXfrm>
    </dsp:sp>
    <dsp:sp modelId="{CD279EDE-FC44-4FB8-AD80-185F7CD235F5}">
      <dsp:nvSpPr>
        <dsp:cNvPr id="0" name=""/>
        <dsp:cNvSpPr/>
      </dsp:nvSpPr>
      <dsp:spPr>
        <a:xfrm>
          <a:off x="0" y="1261824"/>
          <a:ext cx="4572001" cy="11547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New Jerusalem is described as the Bride of Christ.  Rev 21:9</a:t>
          </a:r>
        </a:p>
      </dsp:txBody>
      <dsp:txXfrm>
        <a:off x="56372" y="1318196"/>
        <a:ext cx="4459257" cy="10420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2995-1A0D-41B2-BB3B-98D592D88C6F}">
      <dsp:nvSpPr>
        <dsp:cNvPr id="0" name=""/>
        <dsp:cNvSpPr/>
      </dsp:nvSpPr>
      <dsp:spPr>
        <a:xfrm>
          <a:off x="0" y="0"/>
          <a:ext cx="485578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E792DE7-FA16-456E-8BF0-2CC7CE67C779}">
      <dsp:nvSpPr>
        <dsp:cNvPr id="0" name=""/>
        <dsp:cNvSpPr/>
      </dsp:nvSpPr>
      <dsp:spPr>
        <a:xfrm>
          <a:off x="0" y="0"/>
          <a:ext cx="4855780" cy="1237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The parent / child relationship helps to explain the love of God.  Gen 22; John 3:16</a:t>
          </a:r>
        </a:p>
      </dsp:txBody>
      <dsp:txXfrm>
        <a:off x="0" y="0"/>
        <a:ext cx="4855780" cy="1237593"/>
      </dsp:txXfrm>
    </dsp:sp>
    <dsp:sp modelId="{FE0A5C68-CE52-4970-88B1-21031A312CEE}">
      <dsp:nvSpPr>
        <dsp:cNvPr id="0" name=""/>
        <dsp:cNvSpPr/>
      </dsp:nvSpPr>
      <dsp:spPr>
        <a:xfrm>
          <a:off x="0" y="1237593"/>
          <a:ext cx="485578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FE92528-319F-44FB-B00C-03BA66B3BF7E}">
      <dsp:nvSpPr>
        <dsp:cNvPr id="0" name=""/>
        <dsp:cNvSpPr/>
      </dsp:nvSpPr>
      <dsp:spPr>
        <a:xfrm>
          <a:off x="0" y="1237593"/>
          <a:ext cx="4855780" cy="1237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Children are to learn obedience.  Eph 6:1; Heb 5:7-8</a:t>
          </a:r>
        </a:p>
      </dsp:txBody>
      <dsp:txXfrm>
        <a:off x="0" y="1237593"/>
        <a:ext cx="4855780" cy="1237593"/>
      </dsp:txXfrm>
    </dsp:sp>
    <dsp:sp modelId="{5B535A0D-A51E-4835-8B18-C7C86D7D9860}">
      <dsp:nvSpPr>
        <dsp:cNvPr id="0" name=""/>
        <dsp:cNvSpPr/>
      </dsp:nvSpPr>
      <dsp:spPr>
        <a:xfrm>
          <a:off x="0" y="2475186"/>
          <a:ext cx="485578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D13FD11-4A4E-48E8-9FEA-50B42D9BE0C8}">
      <dsp:nvSpPr>
        <dsp:cNvPr id="0" name=""/>
        <dsp:cNvSpPr/>
      </dsp:nvSpPr>
      <dsp:spPr>
        <a:xfrm>
          <a:off x="0" y="2475186"/>
          <a:ext cx="4855780" cy="1237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Fathers are to discipline their children.  Eph 6:4; Heb 12:5-11</a:t>
          </a:r>
        </a:p>
      </dsp:txBody>
      <dsp:txXfrm>
        <a:off x="0" y="2475186"/>
        <a:ext cx="4855780" cy="1237593"/>
      </dsp:txXfrm>
    </dsp:sp>
    <dsp:sp modelId="{BD4108D8-74F6-4426-888A-BC99A25E0F22}">
      <dsp:nvSpPr>
        <dsp:cNvPr id="0" name=""/>
        <dsp:cNvSpPr/>
      </dsp:nvSpPr>
      <dsp:spPr>
        <a:xfrm>
          <a:off x="0" y="3712779"/>
          <a:ext cx="485578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C64565C-DD8D-475F-AA1C-504422C4028F}">
      <dsp:nvSpPr>
        <dsp:cNvPr id="0" name=""/>
        <dsp:cNvSpPr/>
      </dsp:nvSpPr>
      <dsp:spPr>
        <a:xfrm>
          <a:off x="0" y="3712779"/>
          <a:ext cx="4855780" cy="1237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Expectation for growth.  I Pet 2:2; Heb 5:12-14;  I Cor 3:1-3</a:t>
          </a:r>
        </a:p>
      </dsp:txBody>
      <dsp:txXfrm>
        <a:off x="0" y="3712779"/>
        <a:ext cx="4855780" cy="12375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73ECEE-F44E-4F10-82E7-08F0A3E14331}" type="datetimeFigureOut">
              <a:rPr lang="en-US" smtClean="0"/>
              <a:t>4/8/2022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48C45-D018-4511-A535-8B317E765824}" type="slidenum">
              <a:rPr lang="en-US" smtClean="0"/>
              <a:t>‹#›</a:t>
            </a:fld>
            <a:endParaRPr lang="en-US"/>
          </a:p>
        </p:txBody>
      </p:sp>
    </p:spTree>
    <p:extLst>
      <p:ext uri="{BB962C8B-B14F-4D97-AF65-F5344CB8AC3E}">
        <p14:creationId xmlns:p14="http://schemas.microsoft.com/office/powerpoint/2010/main" val="297793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blegateway.com/passage/?search=genesis+1&amp;version=ESV#fen-ESV-14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iblegateway.com/passage/?search=romans+1%3A20&amp;version=ESV#fen-ESV-27935a"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thinking a great deal about all the reminders of God all around us.</a:t>
            </a:r>
          </a:p>
          <a:p>
            <a:endParaRPr lang="en-US" dirty="0"/>
          </a:p>
          <a:p>
            <a:r>
              <a:rPr lang="en-US" dirty="0"/>
              <a:t>So that is what I’d like to talk to you today about.</a:t>
            </a:r>
          </a:p>
          <a:p>
            <a:endParaRPr lang="en-US" dirty="0"/>
          </a:p>
          <a:p>
            <a:r>
              <a:rPr lang="en-US" dirty="0"/>
              <a:t>Some of these are going to be very evident.  Others perhaps you haven’t thought about.</a:t>
            </a:r>
          </a:p>
        </p:txBody>
      </p:sp>
      <p:sp>
        <p:nvSpPr>
          <p:cNvPr id="4" name="Slide Number Placeholder 3"/>
          <p:cNvSpPr>
            <a:spLocks noGrp="1"/>
          </p:cNvSpPr>
          <p:nvPr>
            <p:ph type="sldNum" sz="quarter" idx="5"/>
          </p:nvPr>
        </p:nvSpPr>
        <p:spPr/>
        <p:txBody>
          <a:bodyPr/>
          <a:lstStyle/>
          <a:p>
            <a:fld id="{CBA48C45-D018-4511-A535-8B317E765824}" type="slidenum">
              <a:rPr lang="en-US" smtClean="0"/>
              <a:t>1</a:t>
            </a:fld>
            <a:endParaRPr lang="en-US"/>
          </a:p>
        </p:txBody>
      </p:sp>
    </p:spTree>
    <p:extLst>
      <p:ext uri="{BB962C8B-B14F-4D97-AF65-F5344CB8AC3E}">
        <p14:creationId xmlns:p14="http://schemas.microsoft.com/office/powerpoint/2010/main" val="4177899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are we reminded of God though all of physical creation, but we see God in our physical relationships.  Our physical lives and interactions should be a constant reminder of and pointing us to our relationship with God.</a:t>
            </a:r>
          </a:p>
          <a:p>
            <a:endParaRPr lang="en-US" dirty="0"/>
          </a:p>
          <a:p>
            <a:pPr marL="0" indent="0">
              <a:buFont typeface="Arial" panose="020B0604020202020204" pitchFamily="34" charset="0"/>
              <a:buNone/>
            </a:pPr>
            <a:r>
              <a:rPr lang="en-US" dirty="0"/>
              <a:t>We can see this in:</a:t>
            </a:r>
          </a:p>
          <a:p>
            <a:pPr marL="171450" indent="-171450">
              <a:buFont typeface="Arial" panose="020B0604020202020204" pitchFamily="34" charset="0"/>
              <a:buChar char="•"/>
            </a:pPr>
            <a:r>
              <a:rPr lang="en-US" dirty="0"/>
              <a:t>The husband / wife relationship</a:t>
            </a:r>
          </a:p>
          <a:p>
            <a:pPr marL="171450" indent="-171450">
              <a:buFont typeface="Arial" panose="020B0604020202020204" pitchFamily="34" charset="0"/>
              <a:buChar char="•"/>
            </a:pPr>
            <a:r>
              <a:rPr lang="en-US" dirty="0"/>
              <a:t>The parent / child relationship</a:t>
            </a:r>
          </a:p>
          <a:p>
            <a:pPr marL="171450" indent="-171450">
              <a:buFont typeface="Arial" panose="020B0604020202020204" pitchFamily="34" charset="0"/>
              <a:buChar char="•"/>
            </a:pPr>
            <a:r>
              <a:rPr lang="en-US" dirty="0"/>
              <a:t>The employee / employer relationship</a:t>
            </a:r>
          </a:p>
          <a:p>
            <a:pPr marL="171450" indent="-171450">
              <a:buFont typeface="Arial" panose="020B0604020202020204" pitchFamily="34" charset="0"/>
              <a:buChar char="•"/>
            </a:pPr>
            <a:r>
              <a:rPr lang="en-US" dirty="0"/>
              <a:t>The relationship of all of the parts of the body.</a:t>
            </a:r>
          </a:p>
        </p:txBody>
      </p:sp>
      <p:sp>
        <p:nvSpPr>
          <p:cNvPr id="4" name="Slide Number Placeholder 3"/>
          <p:cNvSpPr>
            <a:spLocks noGrp="1"/>
          </p:cNvSpPr>
          <p:nvPr>
            <p:ph type="sldNum" sz="quarter" idx="5"/>
          </p:nvPr>
        </p:nvSpPr>
        <p:spPr/>
        <p:txBody>
          <a:bodyPr/>
          <a:lstStyle/>
          <a:p>
            <a:fld id="{CBA48C45-D018-4511-A535-8B317E765824}" type="slidenum">
              <a:rPr lang="en-US" smtClean="0"/>
              <a:t>10</a:t>
            </a:fld>
            <a:endParaRPr lang="en-US"/>
          </a:p>
        </p:txBody>
      </p:sp>
    </p:spTree>
    <p:extLst>
      <p:ext uri="{BB962C8B-B14F-4D97-AF65-F5344CB8AC3E}">
        <p14:creationId xmlns:p14="http://schemas.microsoft.com/office/powerpoint/2010/main" val="272864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probably the most recognizable of the relationships meant to remind us of God.</a:t>
            </a:r>
          </a:p>
          <a:p>
            <a:r>
              <a:rPr lang="en-US" dirty="0"/>
              <a:t>We are to understand the relationship that Jesus has with the church based upon the relationship of husband and wife.</a:t>
            </a:r>
          </a:p>
          <a:p>
            <a:r>
              <a:rPr lang="en-US" dirty="0"/>
              <a:t>Paul tells us:</a:t>
            </a:r>
          </a:p>
          <a:p>
            <a:pPr marL="171450" indent="-171450">
              <a:buFont typeface="Arial" panose="020B0604020202020204" pitchFamily="34" charset="0"/>
              <a:buChar char="•"/>
            </a:pPr>
            <a:r>
              <a:rPr lang="en-US" dirty="0"/>
              <a:t>Husband has the leadership role in the marriage just as Christ is the head of the church.  Eph 5:23</a:t>
            </a:r>
          </a:p>
          <a:p>
            <a:pPr marL="171450" indent="-171450">
              <a:buFont typeface="Arial" panose="020B0604020202020204" pitchFamily="34" charset="0"/>
              <a:buChar char="•"/>
            </a:pPr>
            <a:r>
              <a:rPr lang="en-US" dirty="0"/>
              <a:t>The church submits itself to Christ just as the wife is to submit to the husband.  Eph 5:24</a:t>
            </a:r>
          </a:p>
          <a:p>
            <a:pPr marL="171450" indent="-171450">
              <a:buFont typeface="Arial" panose="020B0604020202020204" pitchFamily="34" charset="0"/>
              <a:buChar char="•"/>
            </a:pPr>
            <a:r>
              <a:rPr lang="en-US" dirty="0"/>
              <a:t>Husbands are to love their wives just as Christ loved the church – to the point that He gave Himself up for her.  Eph 5:25</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 should model the way we treat our spouses after the relationship that Christ has with the church.  And so we should be reminded of Jesus and the church whenever we see and interact with our spouse.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we have New Jerusalem described as the Bride of Christ.  Rev 21 provides us with a picture of the glorified church as Christ’s bride.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BA48C45-D018-4511-A535-8B317E765824}" type="slidenum">
              <a:rPr lang="en-US" smtClean="0"/>
              <a:t>11</a:t>
            </a:fld>
            <a:endParaRPr lang="en-US"/>
          </a:p>
        </p:txBody>
      </p:sp>
    </p:spTree>
    <p:extLst>
      <p:ext uri="{BB962C8B-B14F-4D97-AF65-F5344CB8AC3E}">
        <p14:creationId xmlns:p14="http://schemas.microsoft.com/office/powerpoint/2010/main" val="137432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provided the parent / child relationship to help us understand the love of God and the responsibility of the child.</a:t>
            </a:r>
          </a:p>
          <a:p>
            <a:pPr marL="171450" indent="-171450">
              <a:buFont typeface="Arial" panose="020B0604020202020204" pitchFamily="34" charset="0"/>
              <a:buChar char="•"/>
            </a:pPr>
            <a:r>
              <a:rPr lang="en-US" dirty="0"/>
              <a:t>The parent / child relationship helps to explain the love of God.  John 3:16</a:t>
            </a:r>
          </a:p>
          <a:p>
            <a:pPr marL="628650" lvl="1" indent="-171450">
              <a:buFont typeface="Arial" panose="020B0604020202020204" pitchFamily="34" charset="0"/>
              <a:buChar char="•"/>
            </a:pPr>
            <a:r>
              <a:rPr lang="en-US" dirty="0"/>
              <a:t>The account of Abraham offering Isaac resonates so strongly.  (Gen 22).  It is so hard to comprehend.  We understand that because of the parent / child relationship.  But then we understand that is exactly what God did in offering Jesus.  John 3:16</a:t>
            </a:r>
          </a:p>
          <a:p>
            <a:pPr marL="171450" indent="-171450">
              <a:buFont typeface="Arial" panose="020B0604020202020204" pitchFamily="34" charset="0"/>
              <a:buChar char="•"/>
            </a:pPr>
            <a:r>
              <a:rPr lang="en-US" dirty="0"/>
              <a:t>Responsibility of the child</a:t>
            </a:r>
          </a:p>
          <a:p>
            <a:pPr marL="628650" lvl="1" indent="-171450">
              <a:buFont typeface="Arial" panose="020B0604020202020204" pitchFamily="34" charset="0"/>
              <a:buChar char="•"/>
            </a:pPr>
            <a:r>
              <a:rPr lang="en-US" dirty="0"/>
              <a:t>Children are to learn obedience.  Eph 6:1 just as Jesus learned obedience as a Son.  Heb 5:7-8</a:t>
            </a:r>
          </a:p>
          <a:p>
            <a:pPr marL="1085850" lvl="2" indent="-171450">
              <a:buFont typeface="Arial" panose="020B0604020202020204" pitchFamily="34" charset="0"/>
              <a:buChar char="•"/>
            </a:pPr>
            <a:r>
              <a:rPr lang="en-US" dirty="0"/>
              <a:t>So we have the physical example and the spiritual expectation.</a:t>
            </a:r>
          </a:p>
          <a:p>
            <a:pPr marL="628650" lvl="1" indent="-171450">
              <a:buFont typeface="Arial" panose="020B0604020202020204" pitchFamily="34" charset="0"/>
              <a:buChar char="•"/>
            </a:pPr>
            <a:r>
              <a:rPr lang="en-US" dirty="0"/>
              <a:t>Fathers are to train and discipline their children (Eph 6:4) just as God disciplines his children. (</a:t>
            </a:r>
            <a:r>
              <a:rPr lang="en-US" dirty="0" err="1"/>
              <a:t>Deut</a:t>
            </a:r>
            <a:r>
              <a:rPr lang="en-US" dirty="0"/>
              <a:t> 8:5; Heb 12:5-11)</a:t>
            </a:r>
          </a:p>
          <a:p>
            <a:pPr marL="1085850" lvl="2" indent="-171450">
              <a:buFont typeface="Arial" panose="020B0604020202020204" pitchFamily="34" charset="0"/>
              <a:buChar char="•"/>
            </a:pPr>
            <a:r>
              <a:rPr lang="en-US" dirty="0"/>
              <a:t>Fathers have the physical requirement to train and the spiritual expectation to be trained.</a:t>
            </a:r>
          </a:p>
          <a:p>
            <a:pPr marL="628650" lvl="1" indent="-171450">
              <a:buFont typeface="Arial" panose="020B0604020202020204" pitchFamily="34" charset="0"/>
              <a:buChar char="•"/>
            </a:pPr>
            <a:r>
              <a:rPr lang="en-US" dirty="0"/>
              <a:t>Expectation for growth.</a:t>
            </a:r>
          </a:p>
          <a:p>
            <a:pPr marL="1085850" lvl="2" indent="-171450">
              <a:buFont typeface="Arial" panose="020B0604020202020204" pitchFamily="34" charset="0"/>
              <a:buChar char="•"/>
            </a:pPr>
            <a:r>
              <a:rPr lang="en-US" dirty="0"/>
              <a:t>Newborn children grow.  So should newborn Christians. (I Pet 2:2)  The physical should remind us of the spiritual.</a:t>
            </a:r>
          </a:p>
          <a:p>
            <a:pPr marL="1085850" lvl="2" indent="-171450">
              <a:buFont typeface="Arial" panose="020B0604020202020204" pitchFamily="34" charset="0"/>
              <a:buChar char="•"/>
            </a:pPr>
            <a:r>
              <a:rPr lang="en-US" dirty="0"/>
              <a:t>Children grow into adults and demonstrate increasing maturity.  The same is expected of Christians (Heb 5:12-14; I Cor 3:1-3)</a:t>
            </a:r>
          </a:p>
          <a:p>
            <a:pPr marL="171450" lvl="0" indent="-171450">
              <a:buFont typeface="Arial" panose="020B0604020202020204" pitchFamily="34" charset="0"/>
              <a:buChar char="•"/>
            </a:pPr>
            <a:r>
              <a:rPr lang="en-US" dirty="0"/>
              <a:t>As you rear your children, be reminded that this is another way that God is teaching us about His relationship with us.</a:t>
            </a:r>
          </a:p>
        </p:txBody>
      </p:sp>
      <p:sp>
        <p:nvSpPr>
          <p:cNvPr id="4" name="Slide Number Placeholder 3"/>
          <p:cNvSpPr>
            <a:spLocks noGrp="1"/>
          </p:cNvSpPr>
          <p:nvPr>
            <p:ph type="sldNum" sz="quarter" idx="5"/>
          </p:nvPr>
        </p:nvSpPr>
        <p:spPr/>
        <p:txBody>
          <a:bodyPr/>
          <a:lstStyle/>
          <a:p>
            <a:fld id="{CBA48C45-D018-4511-A535-8B317E765824}" type="slidenum">
              <a:rPr lang="en-US" smtClean="0"/>
              <a:t>12</a:t>
            </a:fld>
            <a:endParaRPr lang="en-US"/>
          </a:p>
        </p:txBody>
      </p:sp>
    </p:spTree>
    <p:extLst>
      <p:ext uri="{BB962C8B-B14F-4D97-AF65-F5344CB8AC3E}">
        <p14:creationId xmlns:p14="http://schemas.microsoft.com/office/powerpoint/2010/main" val="421673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Employees are to work as they would for Christ  Eph 6:5-7;  Col 3:23-24</a:t>
            </a:r>
          </a:p>
          <a:p>
            <a:endParaRPr lang="en-US" dirty="0"/>
          </a:p>
          <a:p>
            <a:r>
              <a:rPr lang="en-US" dirty="0"/>
              <a:t>Employers are to treat employees with the reminder that Christ is our Master and he does not show partiality. Eph 6:9</a:t>
            </a:r>
          </a:p>
        </p:txBody>
      </p:sp>
      <p:sp>
        <p:nvSpPr>
          <p:cNvPr id="4" name="Slide Number Placeholder 3"/>
          <p:cNvSpPr>
            <a:spLocks noGrp="1"/>
          </p:cNvSpPr>
          <p:nvPr>
            <p:ph type="sldNum" sz="quarter" idx="5"/>
          </p:nvPr>
        </p:nvSpPr>
        <p:spPr/>
        <p:txBody>
          <a:bodyPr/>
          <a:lstStyle/>
          <a:p>
            <a:fld id="{CBA48C45-D018-4511-A535-8B317E765824}" type="slidenum">
              <a:rPr lang="en-US" smtClean="0"/>
              <a:t>13</a:t>
            </a:fld>
            <a:endParaRPr lang="en-US"/>
          </a:p>
        </p:txBody>
      </p:sp>
    </p:spTree>
    <p:extLst>
      <p:ext uri="{BB962C8B-B14F-4D97-AF65-F5344CB8AC3E}">
        <p14:creationId xmlns:p14="http://schemas.microsoft.com/office/powerpoint/2010/main" val="1023910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very own bodies are used to demonstrate the spiritual realities of the Church. (I Cor 12:4-5)</a:t>
            </a:r>
          </a:p>
          <a:p>
            <a:pPr marL="171450" indent="-171450">
              <a:buFont typeface="Arial" panose="020B0604020202020204" pitchFamily="34" charset="0"/>
              <a:buChar char="•"/>
            </a:pPr>
            <a:r>
              <a:rPr lang="en-US" dirty="0"/>
              <a:t>Just as the one physical body has many members so do does the body of Christ, the church have many members.  (I Cor 12:1)</a:t>
            </a:r>
          </a:p>
          <a:p>
            <a:pPr marL="171450" indent="-171450">
              <a:buFont typeface="Arial" panose="020B0604020202020204" pitchFamily="34" charset="0"/>
              <a:buChar char="•"/>
            </a:pPr>
            <a:r>
              <a:rPr lang="en-US" dirty="0"/>
              <a:t>Just as the body needs its members, the body of Christ needs its members to work together.  (I Cor 12:12-31)</a:t>
            </a:r>
          </a:p>
          <a:p>
            <a:pPr marL="171450" indent="-171450">
              <a:buFont typeface="Arial" panose="020B0604020202020204" pitchFamily="34" charset="0"/>
              <a:buChar char="•"/>
            </a:pPr>
            <a:r>
              <a:rPr lang="en-US" dirty="0"/>
              <a:t>The members of the body have different roles, so too do the members of the body of Christ have different roles (I Cor 12: 27-30)</a:t>
            </a:r>
          </a:p>
          <a:p>
            <a:pPr marL="171450" indent="-171450">
              <a:buFont typeface="Arial" panose="020B0604020202020204" pitchFamily="34" charset="0"/>
              <a:buChar char="•"/>
            </a:pPr>
            <a:r>
              <a:rPr lang="en-US" dirty="0"/>
              <a:t>Just as the members of the body suffer together and rejoice together so should the members of the body of Christ.  (I Cor 12:25-26)</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BA48C45-D018-4511-A535-8B317E765824}" type="slidenum">
              <a:rPr lang="en-US" smtClean="0"/>
              <a:t>14</a:t>
            </a:fld>
            <a:endParaRPr lang="en-US"/>
          </a:p>
        </p:txBody>
      </p:sp>
    </p:spTree>
    <p:extLst>
      <p:ext uri="{BB962C8B-B14F-4D97-AF65-F5344CB8AC3E}">
        <p14:creationId xmlns:p14="http://schemas.microsoft.com/office/powerpoint/2010/main" val="291118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I have impressed upon you a strong reminder of God in all of these aspects of our everyday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you think about these things in the days and weeks ahead, it will in some small way help to bring you a little closer to God.  Because in all of these things, he is teaching us a little more about Himself.</a:t>
            </a:r>
          </a:p>
        </p:txBody>
      </p:sp>
      <p:sp>
        <p:nvSpPr>
          <p:cNvPr id="4" name="Slide Number Placeholder 3"/>
          <p:cNvSpPr>
            <a:spLocks noGrp="1"/>
          </p:cNvSpPr>
          <p:nvPr>
            <p:ph type="sldNum" sz="quarter" idx="5"/>
          </p:nvPr>
        </p:nvSpPr>
        <p:spPr/>
        <p:txBody>
          <a:bodyPr/>
          <a:lstStyle/>
          <a:p>
            <a:fld id="{CBA48C45-D018-4511-A535-8B317E765824}" type="slidenum">
              <a:rPr lang="en-US" smtClean="0"/>
              <a:t>15</a:t>
            </a:fld>
            <a:endParaRPr lang="en-US"/>
          </a:p>
        </p:txBody>
      </p:sp>
    </p:spTree>
    <p:extLst>
      <p:ext uri="{BB962C8B-B14F-4D97-AF65-F5344CB8AC3E}">
        <p14:creationId xmlns:p14="http://schemas.microsoft.com/office/powerpoint/2010/main" val="369308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 has been emphasizing this concept of Christians as the Temple of God and the Holy Spirit dwelling within us.   I Cor 3:16</a:t>
            </a:r>
          </a:p>
          <a:p>
            <a:pPr marL="171450" indent="-171450">
              <a:buFont typeface="Arial" panose="020B0604020202020204" pitchFamily="34" charset="0"/>
              <a:buChar char="•"/>
            </a:pPr>
            <a:r>
              <a:rPr lang="en-US" dirty="0"/>
              <a:t>Encourage you to attend the next session that he will be holding on this.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Clearly this is a metaphor.  And one that we probably have a hard time understanding because we are so far removed from physical temple worship.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Got me to thinking about all the ways that God reminds us of Him in ways that perhaps we don’t think of as spiritual in nature.</a:t>
            </a:r>
          </a:p>
        </p:txBody>
      </p:sp>
      <p:sp>
        <p:nvSpPr>
          <p:cNvPr id="4" name="Slide Number Placeholder 3"/>
          <p:cNvSpPr>
            <a:spLocks noGrp="1"/>
          </p:cNvSpPr>
          <p:nvPr>
            <p:ph type="sldNum" sz="quarter" idx="5"/>
          </p:nvPr>
        </p:nvSpPr>
        <p:spPr/>
        <p:txBody>
          <a:bodyPr/>
          <a:lstStyle/>
          <a:p>
            <a:fld id="{CBA48C45-D018-4511-A535-8B317E765824}" type="slidenum">
              <a:rPr lang="en-US" smtClean="0"/>
              <a:t>2</a:t>
            </a:fld>
            <a:endParaRPr lang="en-US"/>
          </a:p>
        </p:txBody>
      </p:sp>
    </p:spTree>
    <p:extLst>
      <p:ext uri="{BB962C8B-B14F-4D97-AF65-F5344CB8AC3E}">
        <p14:creationId xmlns:p14="http://schemas.microsoft.com/office/powerpoint/2010/main" val="2431326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regularly uses reminders:</a:t>
            </a:r>
          </a:p>
          <a:p>
            <a:pPr marL="171450" indent="-171450">
              <a:buFont typeface="Arial" panose="020B0604020202020204" pitchFamily="34" charset="0"/>
              <a:buChar char="•"/>
            </a:pPr>
            <a:r>
              <a:rPr lang="en-US" dirty="0"/>
              <a:t>Children of Israel instructed to put tassels on their garments as a reminder of the commandments of the God and to do them. Num (15:37-41)</a:t>
            </a:r>
          </a:p>
          <a:p>
            <a:pPr marL="171450" indent="-171450">
              <a:buFont typeface="Arial" panose="020B0604020202020204" pitchFamily="34" charset="0"/>
              <a:buChar char="•"/>
            </a:pPr>
            <a:r>
              <a:rPr lang="en-US" dirty="0"/>
              <a:t>Passover – Annual reminder of God’s deliverance from Egypt and that the death angel passed over all those that had the blood on the door. (</a:t>
            </a:r>
            <a:r>
              <a:rPr lang="en-US" dirty="0" err="1"/>
              <a:t>Deut</a:t>
            </a:r>
            <a:r>
              <a:rPr lang="en-US" dirty="0"/>
              <a:t> 16:1-3)</a:t>
            </a:r>
          </a:p>
          <a:p>
            <a:pPr marL="171450" indent="-171450">
              <a:buFont typeface="Arial" panose="020B0604020202020204" pitchFamily="34" charset="0"/>
              <a:buChar char="•"/>
            </a:pPr>
            <a:r>
              <a:rPr lang="en-US" dirty="0"/>
              <a:t>The Lord’s Supper – Weekly reminder of Jesus’ death, burial and resurrection.  Specifically his body and blood offered for us. (I Cor 11)</a:t>
            </a:r>
          </a:p>
        </p:txBody>
      </p:sp>
      <p:sp>
        <p:nvSpPr>
          <p:cNvPr id="4" name="Slide Number Placeholder 3"/>
          <p:cNvSpPr>
            <a:spLocks noGrp="1"/>
          </p:cNvSpPr>
          <p:nvPr>
            <p:ph type="sldNum" sz="quarter" idx="5"/>
          </p:nvPr>
        </p:nvSpPr>
        <p:spPr/>
        <p:txBody>
          <a:bodyPr/>
          <a:lstStyle/>
          <a:p>
            <a:fld id="{CBA48C45-D018-4511-A535-8B317E765824}" type="slidenum">
              <a:rPr lang="en-US" smtClean="0"/>
              <a:t>3</a:t>
            </a:fld>
            <a:endParaRPr lang="en-US"/>
          </a:p>
        </p:txBody>
      </p:sp>
    </p:spTree>
    <p:extLst>
      <p:ext uri="{BB962C8B-B14F-4D97-AF65-F5344CB8AC3E}">
        <p14:creationId xmlns:p14="http://schemas.microsoft.com/office/powerpoint/2010/main" val="352784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was thinking about all the different types of reminders, I felt like they could be categorized two ways: Natural World and Relationships.</a:t>
            </a:r>
          </a:p>
        </p:txBody>
      </p:sp>
      <p:sp>
        <p:nvSpPr>
          <p:cNvPr id="4" name="Slide Number Placeholder 3"/>
          <p:cNvSpPr>
            <a:spLocks noGrp="1"/>
          </p:cNvSpPr>
          <p:nvPr>
            <p:ph type="sldNum" sz="quarter" idx="5"/>
          </p:nvPr>
        </p:nvSpPr>
        <p:spPr/>
        <p:txBody>
          <a:bodyPr/>
          <a:lstStyle/>
          <a:p>
            <a:fld id="{CBA48C45-D018-4511-A535-8B317E765824}" type="slidenum">
              <a:rPr lang="en-US" smtClean="0"/>
              <a:t>4</a:t>
            </a:fld>
            <a:endParaRPr lang="en-US"/>
          </a:p>
        </p:txBody>
      </p:sp>
    </p:spTree>
    <p:extLst>
      <p:ext uri="{BB962C8B-B14F-4D97-AF65-F5344CB8AC3E}">
        <p14:creationId xmlns:p14="http://schemas.microsoft.com/office/powerpoint/2010/main" val="256025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Natural World, I want to think about 4 things that can and should remind us of God:</a:t>
            </a:r>
          </a:p>
          <a:p>
            <a:pPr marL="171450" indent="-171450">
              <a:buFont typeface="Arial" panose="020B0604020202020204" pitchFamily="34" charset="0"/>
              <a:buChar char="•"/>
            </a:pPr>
            <a:r>
              <a:rPr lang="en-US" dirty="0"/>
              <a:t>Universe</a:t>
            </a:r>
          </a:p>
          <a:p>
            <a:pPr marL="171450" indent="-171450">
              <a:buFont typeface="Arial" panose="020B0604020202020204" pitchFamily="34" charset="0"/>
              <a:buChar char="•"/>
            </a:pPr>
            <a:r>
              <a:rPr lang="en-US" dirty="0"/>
              <a:t>Nature</a:t>
            </a:r>
          </a:p>
          <a:p>
            <a:pPr marL="171450" indent="-171450">
              <a:buFont typeface="Arial" panose="020B0604020202020204" pitchFamily="34" charset="0"/>
              <a:buChar char="•"/>
            </a:pPr>
            <a:r>
              <a:rPr lang="en-US" dirty="0"/>
              <a:t>The Seasons </a:t>
            </a:r>
          </a:p>
          <a:p>
            <a:pPr marL="171450" indent="-171450">
              <a:buFont typeface="Arial" panose="020B0604020202020204" pitchFamily="34" charset="0"/>
              <a:buChar char="•"/>
            </a:pPr>
            <a:r>
              <a:rPr lang="en-US" dirty="0"/>
              <a:t>The Days of the Week</a:t>
            </a:r>
          </a:p>
        </p:txBody>
      </p:sp>
      <p:sp>
        <p:nvSpPr>
          <p:cNvPr id="4" name="Slide Number Placeholder 3"/>
          <p:cNvSpPr>
            <a:spLocks noGrp="1"/>
          </p:cNvSpPr>
          <p:nvPr>
            <p:ph type="sldNum" sz="quarter" idx="5"/>
          </p:nvPr>
        </p:nvSpPr>
        <p:spPr/>
        <p:txBody>
          <a:bodyPr/>
          <a:lstStyle/>
          <a:p>
            <a:fld id="{CBA48C45-D018-4511-A535-8B317E765824}" type="slidenum">
              <a:rPr lang="en-US" smtClean="0"/>
              <a:t>5</a:t>
            </a:fld>
            <a:endParaRPr lang="en-US"/>
          </a:p>
        </p:txBody>
      </p:sp>
    </p:spTree>
    <p:extLst>
      <p:ext uri="{BB962C8B-B14F-4D97-AF65-F5344CB8AC3E}">
        <p14:creationId xmlns:p14="http://schemas.microsoft.com/office/powerpoint/2010/main" val="4155950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universe has been given to mankind to provide structure and order.  Gen 1:14-18</a:t>
            </a:r>
          </a:p>
          <a:p>
            <a:r>
              <a:rPr lang="en-US" b="1" i="0" baseline="30000" dirty="0">
                <a:solidFill>
                  <a:srgbClr val="000000"/>
                </a:solidFill>
                <a:effectLst/>
                <a:latin typeface="system-ui"/>
              </a:rPr>
              <a:t>14 </a:t>
            </a:r>
            <a:r>
              <a:rPr lang="en-US" b="0" i="0" dirty="0">
                <a:solidFill>
                  <a:srgbClr val="000000"/>
                </a:solidFill>
                <a:effectLst/>
                <a:latin typeface="system-ui"/>
              </a:rPr>
              <a:t>And God said, “Let there be lights in the expanse of the heavens to separate the day from the night. And let them be for signs and for seasons,</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f"/>
              </a:rPr>
              <a:t>f</a:t>
            </a:r>
            <a:r>
              <a:rPr lang="en-US" b="0" i="0" baseline="30000" dirty="0">
                <a:solidFill>
                  <a:srgbClr val="000000"/>
                </a:solidFill>
                <a:effectLst/>
                <a:latin typeface="system-ui"/>
              </a:rPr>
              <a:t>]</a:t>
            </a:r>
            <a:r>
              <a:rPr lang="en-US" b="0" i="0" dirty="0">
                <a:solidFill>
                  <a:srgbClr val="000000"/>
                </a:solidFill>
                <a:effectLst/>
                <a:latin typeface="system-ui"/>
              </a:rPr>
              <a:t> and for days and years, </a:t>
            </a:r>
            <a:r>
              <a:rPr lang="en-US" b="1" i="0" baseline="30000" dirty="0">
                <a:solidFill>
                  <a:srgbClr val="000000"/>
                </a:solidFill>
                <a:effectLst/>
                <a:latin typeface="system-ui"/>
              </a:rPr>
              <a:t>15 </a:t>
            </a:r>
            <a:r>
              <a:rPr lang="en-US" b="0" i="0" dirty="0">
                <a:solidFill>
                  <a:srgbClr val="000000"/>
                </a:solidFill>
                <a:effectLst/>
                <a:latin typeface="system-ui"/>
              </a:rPr>
              <a:t>and let them be lights in the expanse of the heavens to give light upon the earth.” And it was so. </a:t>
            </a:r>
            <a:r>
              <a:rPr lang="en-US" b="1" i="0" baseline="30000" dirty="0">
                <a:solidFill>
                  <a:srgbClr val="000000"/>
                </a:solidFill>
                <a:effectLst/>
                <a:latin typeface="system-ui"/>
              </a:rPr>
              <a:t>16 </a:t>
            </a:r>
            <a:r>
              <a:rPr lang="en-US" b="0" i="0" dirty="0">
                <a:solidFill>
                  <a:srgbClr val="000000"/>
                </a:solidFill>
                <a:effectLst/>
                <a:latin typeface="system-ui"/>
              </a:rPr>
              <a:t>And God made the two great lights—the greater light to rule the day and the lesser light to rule the night—and the stars. </a:t>
            </a:r>
            <a:r>
              <a:rPr lang="en-US" b="1" i="0" baseline="30000" dirty="0">
                <a:solidFill>
                  <a:srgbClr val="000000"/>
                </a:solidFill>
                <a:effectLst/>
                <a:latin typeface="system-ui"/>
              </a:rPr>
              <a:t>17 </a:t>
            </a:r>
            <a:r>
              <a:rPr lang="en-US" b="0" i="0" dirty="0">
                <a:solidFill>
                  <a:srgbClr val="000000"/>
                </a:solidFill>
                <a:effectLst/>
                <a:latin typeface="system-ui"/>
              </a:rPr>
              <a:t>And God set them in the expanse of the heavens to give light on the earth, </a:t>
            </a:r>
            <a:r>
              <a:rPr lang="en-US" b="1" i="0" baseline="30000" dirty="0">
                <a:solidFill>
                  <a:srgbClr val="000000"/>
                </a:solidFill>
                <a:effectLst/>
                <a:latin typeface="system-ui"/>
              </a:rPr>
              <a:t>18 </a:t>
            </a:r>
            <a:r>
              <a:rPr lang="en-US" b="0" i="0" dirty="0">
                <a:solidFill>
                  <a:srgbClr val="000000"/>
                </a:solidFill>
                <a:effectLst/>
                <a:latin typeface="system-ui"/>
              </a:rPr>
              <a:t>to rule over the day and over the night, and to separate the light from the darkness. And God saw that it was good.</a:t>
            </a:r>
          </a:p>
          <a:p>
            <a:endParaRPr lang="en-US" dirty="0"/>
          </a:p>
          <a:p>
            <a:r>
              <a:rPr lang="en-US" dirty="0"/>
              <a:t>But they also declare the glory of God.  Psalms 19:1-6</a:t>
            </a:r>
          </a:p>
          <a:p>
            <a:endParaRPr lang="en-US" dirty="0"/>
          </a:p>
          <a:p>
            <a:r>
              <a:rPr lang="en-US" dirty="0"/>
              <a:t>And the universe clearly demonstrates the attributes of God. Rom 1:20</a:t>
            </a:r>
          </a:p>
          <a:p>
            <a:r>
              <a:rPr lang="en-US" b="1" i="0" baseline="30000" dirty="0">
                <a:solidFill>
                  <a:srgbClr val="000000"/>
                </a:solidFill>
                <a:effectLst/>
                <a:latin typeface="system-ui"/>
              </a:rPr>
              <a:t>20 </a:t>
            </a:r>
            <a:r>
              <a:rPr lang="en-US" b="0" i="0" dirty="0">
                <a:solidFill>
                  <a:srgbClr val="000000"/>
                </a:solidFill>
                <a:effectLst/>
                <a:latin typeface="system-ui"/>
              </a:rPr>
              <a:t>For his invisible attributes, namely, his eternal power and divine nature, have been clearly perceived, ever since the creation of the world,</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 in the things that have been made. So they are without excuse.</a:t>
            </a:r>
            <a:endParaRPr lang="en-US" dirty="0"/>
          </a:p>
          <a:p>
            <a:endParaRPr lang="en-US" dirty="0"/>
          </a:p>
        </p:txBody>
      </p:sp>
      <p:sp>
        <p:nvSpPr>
          <p:cNvPr id="4" name="Slide Number Placeholder 3"/>
          <p:cNvSpPr>
            <a:spLocks noGrp="1"/>
          </p:cNvSpPr>
          <p:nvPr>
            <p:ph type="sldNum" sz="quarter" idx="5"/>
          </p:nvPr>
        </p:nvSpPr>
        <p:spPr/>
        <p:txBody>
          <a:bodyPr/>
          <a:lstStyle/>
          <a:p>
            <a:fld id="{CBA48C45-D018-4511-A535-8B317E765824}" type="slidenum">
              <a:rPr lang="en-US" smtClean="0"/>
              <a:t>6</a:t>
            </a:fld>
            <a:endParaRPr lang="en-US"/>
          </a:p>
        </p:txBody>
      </p:sp>
    </p:spTree>
    <p:extLst>
      <p:ext uri="{BB962C8B-B14F-4D97-AF65-F5344CB8AC3E}">
        <p14:creationId xmlns:p14="http://schemas.microsoft.com/office/powerpoint/2010/main" val="407113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nature has been created for humans.  Gen 1:28-29</a:t>
            </a:r>
          </a:p>
          <a:p>
            <a:r>
              <a:rPr lang="en-US" dirty="0"/>
              <a:t>God has control over nature.  Psalms 29:3-10; Job 38</a:t>
            </a:r>
          </a:p>
          <a:p>
            <a:pPr marL="171450" indent="-171450">
              <a:buFont typeface="Arial" panose="020B0604020202020204" pitchFamily="34" charset="0"/>
              <a:buChar char="•"/>
            </a:pPr>
            <a:r>
              <a:rPr lang="en-US" dirty="0"/>
              <a:t>Job 38:8-11 – God has set the boundaries of the seas.</a:t>
            </a:r>
          </a:p>
          <a:p>
            <a:pPr marL="171450" indent="-171450">
              <a:buFont typeface="Arial" panose="020B0604020202020204" pitchFamily="34" charset="0"/>
              <a:buChar char="•"/>
            </a:pPr>
            <a:r>
              <a:rPr lang="en-US" dirty="0"/>
              <a:t>Job 38:19-20 – God knows the dwelling of light.</a:t>
            </a:r>
          </a:p>
          <a:p>
            <a:pPr marL="171450" indent="-171450">
              <a:buFont typeface="Arial" panose="020B0604020202020204" pitchFamily="34" charset="0"/>
              <a:buChar char="•"/>
            </a:pPr>
            <a:r>
              <a:rPr lang="en-US" dirty="0"/>
              <a:t>Job 38:25-30; 34-38 – God controls the weather.</a:t>
            </a:r>
          </a:p>
          <a:p>
            <a:pPr marL="171450" indent="-171450">
              <a:buFont typeface="Arial" panose="020B0604020202020204" pitchFamily="34" charset="0"/>
              <a:buChar char="•"/>
            </a:pPr>
            <a:r>
              <a:rPr lang="en-US" dirty="0"/>
              <a:t>Job 38:39-40 – God understands the ways of all the animals.</a:t>
            </a:r>
          </a:p>
        </p:txBody>
      </p:sp>
      <p:sp>
        <p:nvSpPr>
          <p:cNvPr id="4" name="Slide Number Placeholder 3"/>
          <p:cNvSpPr>
            <a:spLocks noGrp="1"/>
          </p:cNvSpPr>
          <p:nvPr>
            <p:ph type="sldNum" sz="quarter" idx="5"/>
          </p:nvPr>
        </p:nvSpPr>
        <p:spPr/>
        <p:txBody>
          <a:bodyPr/>
          <a:lstStyle/>
          <a:p>
            <a:fld id="{CBA48C45-D018-4511-A535-8B317E765824}" type="slidenum">
              <a:rPr lang="en-US" smtClean="0"/>
              <a:t>7</a:t>
            </a:fld>
            <a:endParaRPr lang="en-US"/>
          </a:p>
        </p:txBody>
      </p:sp>
    </p:spTree>
    <p:extLst>
      <p:ext uri="{BB962C8B-B14F-4D97-AF65-F5344CB8AC3E}">
        <p14:creationId xmlns:p14="http://schemas.microsoft.com/office/powerpoint/2010/main" val="74651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seasons are all part of God’s creation and intended for our purpose.  Gen 1:14</a:t>
            </a:r>
          </a:p>
          <a:p>
            <a:r>
              <a:rPr lang="en-US" dirty="0"/>
              <a:t>They are a reminder of God’s covenant with mankind via Noah. </a:t>
            </a:r>
          </a:p>
          <a:p>
            <a:pPr marL="171450" indent="-171450">
              <a:buFont typeface="Arial" panose="020B0604020202020204" pitchFamily="34" charset="0"/>
              <a:buChar char="•"/>
            </a:pPr>
            <a:r>
              <a:rPr lang="en-US" b="1" i="0" baseline="30000" dirty="0">
                <a:solidFill>
                  <a:srgbClr val="000000"/>
                </a:solidFill>
                <a:effectLst/>
                <a:latin typeface="system-ui"/>
              </a:rPr>
              <a:t> </a:t>
            </a:r>
            <a:r>
              <a:rPr lang="en-US" b="0" i="0" dirty="0">
                <a:solidFill>
                  <a:srgbClr val="000000"/>
                </a:solidFill>
                <a:effectLst/>
                <a:latin typeface="system-ui"/>
              </a:rPr>
              <a:t>While the earth remains, seedtime and harvest, cold and heat, summer and winter, day and night, shall not cease.” Gen 8:22</a:t>
            </a:r>
          </a:p>
          <a:p>
            <a:pPr marL="0" indent="0">
              <a:buFont typeface="Arial" panose="020B0604020202020204" pitchFamily="34" charset="0"/>
              <a:buNone/>
            </a:pPr>
            <a:endParaRPr lang="en-US" b="0" i="0" dirty="0">
              <a:solidFill>
                <a:srgbClr val="000000"/>
              </a:solidFill>
              <a:effectLst/>
              <a:latin typeface="system-ui"/>
            </a:endParaRPr>
          </a:p>
          <a:p>
            <a:pPr marL="0" indent="0">
              <a:buFont typeface="Arial" panose="020B0604020202020204" pitchFamily="34" charset="0"/>
              <a:buNone/>
            </a:pPr>
            <a:r>
              <a:rPr lang="en-US" b="0" i="0" dirty="0">
                <a:solidFill>
                  <a:srgbClr val="000000"/>
                </a:solidFill>
                <a:effectLst/>
                <a:latin typeface="system-ui"/>
              </a:rPr>
              <a:t>We should praise God for the changing times and seasons:</a:t>
            </a:r>
          </a:p>
          <a:p>
            <a:pPr algn="l"/>
            <a:r>
              <a:rPr lang="en-US" b="0" i="0" dirty="0">
                <a:solidFill>
                  <a:srgbClr val="000000"/>
                </a:solidFill>
                <a:effectLst/>
                <a:latin typeface="system-ui"/>
              </a:rPr>
              <a:t>Dan: 2:20-22: Daniel answered and said:</a:t>
            </a:r>
          </a:p>
          <a:p>
            <a:pPr algn="l"/>
            <a:r>
              <a:rPr lang="en-US" b="0" i="0" dirty="0">
                <a:solidFill>
                  <a:srgbClr val="000000"/>
                </a:solidFill>
                <a:effectLst/>
                <a:latin typeface="system-ui"/>
              </a:rPr>
              <a:t>“Blessed be the name of God forever and ever,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to whom belong wisdom and might.</a:t>
            </a:r>
            <a:br>
              <a:rPr lang="en-US" b="0" i="0" dirty="0">
                <a:solidFill>
                  <a:srgbClr val="000000"/>
                </a:solidFill>
                <a:effectLst/>
                <a:latin typeface="system-ui"/>
              </a:rPr>
            </a:br>
            <a:r>
              <a:rPr lang="en-US" b="1" i="0" baseline="30000" dirty="0">
                <a:solidFill>
                  <a:srgbClr val="000000"/>
                </a:solidFill>
                <a:effectLst/>
                <a:latin typeface="system-ui"/>
              </a:rPr>
              <a:t>21 </a:t>
            </a:r>
            <a:r>
              <a:rPr lang="en-US" b="0" i="0" dirty="0">
                <a:solidFill>
                  <a:srgbClr val="000000"/>
                </a:solidFill>
                <a:effectLst/>
                <a:latin typeface="system-ui"/>
              </a:rPr>
              <a:t>He changes times and seasons;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he removes kings and sets up kings;</a:t>
            </a:r>
            <a:br>
              <a:rPr lang="en-US" b="0" i="0" dirty="0">
                <a:solidFill>
                  <a:srgbClr val="000000"/>
                </a:solidFill>
                <a:effectLst/>
                <a:latin typeface="system-ui"/>
              </a:rPr>
            </a:br>
            <a:r>
              <a:rPr lang="en-US" b="0" i="0" dirty="0">
                <a:solidFill>
                  <a:srgbClr val="000000"/>
                </a:solidFill>
                <a:effectLst/>
                <a:latin typeface="system-ui"/>
              </a:rPr>
              <a:t>he gives wisdom to the wise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knowledge to those who have understanding;</a:t>
            </a:r>
            <a:br>
              <a:rPr lang="en-US" b="0" i="0" dirty="0">
                <a:solidFill>
                  <a:srgbClr val="000000"/>
                </a:solidFill>
                <a:effectLst/>
                <a:latin typeface="system-ui"/>
              </a:rPr>
            </a:br>
            <a:r>
              <a:rPr lang="en-US" b="1" i="0" baseline="30000" dirty="0">
                <a:solidFill>
                  <a:srgbClr val="000000"/>
                </a:solidFill>
                <a:effectLst/>
                <a:latin typeface="system-ui"/>
              </a:rPr>
              <a:t>22 </a:t>
            </a:r>
            <a:r>
              <a:rPr lang="en-US" b="0" i="0" dirty="0">
                <a:solidFill>
                  <a:srgbClr val="000000"/>
                </a:solidFill>
                <a:effectLst/>
                <a:latin typeface="system-ui"/>
              </a:rPr>
              <a:t>he reveals deep and hidden things;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he knows what is in the darkness,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the light dwells with him.</a:t>
            </a:r>
          </a:p>
          <a:p>
            <a:pPr marL="0" indent="0">
              <a:buFont typeface="Arial" panose="020B0604020202020204" pitchFamily="34" charset="0"/>
              <a:buNone/>
            </a:pPr>
            <a:endParaRPr lang="en-US" b="0" i="0" dirty="0">
              <a:solidFill>
                <a:srgbClr val="000000"/>
              </a:solidFill>
              <a:effectLst/>
              <a:latin typeface="system-ui"/>
            </a:endParaRPr>
          </a:p>
        </p:txBody>
      </p:sp>
      <p:sp>
        <p:nvSpPr>
          <p:cNvPr id="4" name="Slide Number Placeholder 3"/>
          <p:cNvSpPr>
            <a:spLocks noGrp="1"/>
          </p:cNvSpPr>
          <p:nvPr>
            <p:ph type="sldNum" sz="quarter" idx="5"/>
          </p:nvPr>
        </p:nvSpPr>
        <p:spPr/>
        <p:txBody>
          <a:bodyPr/>
          <a:lstStyle/>
          <a:p>
            <a:fld id="{CBA48C45-D018-4511-A535-8B317E765824}" type="slidenum">
              <a:rPr lang="en-US" smtClean="0"/>
              <a:t>8</a:t>
            </a:fld>
            <a:endParaRPr lang="en-US"/>
          </a:p>
        </p:txBody>
      </p:sp>
    </p:spTree>
    <p:extLst>
      <p:ext uri="{BB962C8B-B14F-4D97-AF65-F5344CB8AC3E}">
        <p14:creationId xmlns:p14="http://schemas.microsoft.com/office/powerpoint/2010/main" val="298587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days of the week should remind us of God.</a:t>
            </a:r>
          </a:p>
          <a:p>
            <a:endParaRPr lang="en-US" dirty="0"/>
          </a:p>
          <a:p>
            <a:r>
              <a:rPr lang="en-US" dirty="0"/>
              <a:t>Why seven days?</a:t>
            </a:r>
          </a:p>
          <a:p>
            <a:pPr marL="171450" indent="-171450">
              <a:buFont typeface="Arial" panose="020B0604020202020204" pitchFamily="34" charset="0"/>
              <a:buChar char="•"/>
            </a:pPr>
            <a:r>
              <a:rPr lang="en-US" dirty="0"/>
              <a:t>The number seven corresponds to completeness; perfection.</a:t>
            </a:r>
          </a:p>
          <a:p>
            <a:pPr marL="171450" indent="-171450">
              <a:buFont typeface="Arial" panose="020B0604020202020204" pitchFamily="34" charset="0"/>
              <a:buChar char="•"/>
            </a:pPr>
            <a:r>
              <a:rPr lang="en-US" dirty="0"/>
              <a:t>The seven days in the week correspond with God’s work of creation.  Exo 20:8-11</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God commands the morning and the dawn.  Job 38:12-15</a:t>
            </a:r>
          </a:p>
          <a:p>
            <a:pPr marL="0" indent="0">
              <a:buFont typeface="Arial" panose="020B0604020202020204" pitchFamily="34" charset="0"/>
              <a:buNone/>
            </a:pPr>
            <a:r>
              <a:rPr lang="en-US" b="1" i="0" baseline="30000" dirty="0">
                <a:solidFill>
                  <a:srgbClr val="000000"/>
                </a:solidFill>
                <a:effectLst/>
                <a:latin typeface="system-ui"/>
              </a:rPr>
              <a:t>12 </a:t>
            </a:r>
            <a:r>
              <a:rPr lang="en-US" b="0" i="0" dirty="0">
                <a:solidFill>
                  <a:srgbClr val="000000"/>
                </a:solidFill>
                <a:effectLst/>
                <a:latin typeface="system-ui"/>
              </a:rPr>
              <a:t>“Have you commanded the morning since your days began,</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caused the dawn to know its place,</a:t>
            </a:r>
            <a:br>
              <a:rPr lang="en-US" dirty="0"/>
            </a:br>
            <a:r>
              <a:rPr lang="en-US" b="1" i="0" baseline="30000" dirty="0">
                <a:solidFill>
                  <a:srgbClr val="000000"/>
                </a:solidFill>
                <a:effectLst/>
                <a:latin typeface="system-ui"/>
              </a:rPr>
              <a:t>13 </a:t>
            </a:r>
            <a:r>
              <a:rPr lang="en-US" b="0" i="0" dirty="0">
                <a:solidFill>
                  <a:srgbClr val="000000"/>
                </a:solidFill>
                <a:effectLst/>
                <a:latin typeface="system-ui"/>
              </a:rPr>
              <a:t>that it might take hold of the skirts of the earth,</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the wicked be shaken out of it?</a:t>
            </a:r>
            <a:br>
              <a:rPr lang="en-US" dirty="0"/>
            </a:br>
            <a:r>
              <a:rPr lang="en-US" b="1" i="0" baseline="30000" dirty="0">
                <a:solidFill>
                  <a:srgbClr val="000000"/>
                </a:solidFill>
                <a:effectLst/>
                <a:latin typeface="system-ui"/>
              </a:rPr>
              <a:t>14 </a:t>
            </a:r>
            <a:r>
              <a:rPr lang="en-US" b="0" i="0" dirty="0">
                <a:solidFill>
                  <a:srgbClr val="000000"/>
                </a:solidFill>
                <a:effectLst/>
                <a:latin typeface="system-ui"/>
              </a:rPr>
              <a:t>It is changed like clay under the seal,</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its features stand out like a garment.</a:t>
            </a:r>
            <a:br>
              <a:rPr lang="en-US" dirty="0"/>
            </a:br>
            <a:r>
              <a:rPr lang="en-US" b="1" i="0" baseline="30000" dirty="0">
                <a:solidFill>
                  <a:srgbClr val="000000"/>
                </a:solidFill>
                <a:effectLst/>
                <a:latin typeface="system-ui"/>
              </a:rPr>
              <a:t>15 </a:t>
            </a:r>
            <a:r>
              <a:rPr lang="en-US" b="0" i="0" dirty="0">
                <a:solidFill>
                  <a:srgbClr val="000000"/>
                </a:solidFill>
                <a:effectLst/>
                <a:latin typeface="system-ui"/>
              </a:rPr>
              <a:t>From the wicked their light is withheld,</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their uplifted arm is broken.</a:t>
            </a:r>
            <a:endParaRPr lang="en-US" dirty="0"/>
          </a:p>
        </p:txBody>
      </p:sp>
      <p:sp>
        <p:nvSpPr>
          <p:cNvPr id="4" name="Slide Number Placeholder 3"/>
          <p:cNvSpPr>
            <a:spLocks noGrp="1"/>
          </p:cNvSpPr>
          <p:nvPr>
            <p:ph type="sldNum" sz="quarter" idx="5"/>
          </p:nvPr>
        </p:nvSpPr>
        <p:spPr/>
        <p:txBody>
          <a:bodyPr/>
          <a:lstStyle/>
          <a:p>
            <a:fld id="{CBA48C45-D018-4511-A535-8B317E765824}" type="slidenum">
              <a:rPr lang="en-US" smtClean="0"/>
              <a:t>9</a:t>
            </a:fld>
            <a:endParaRPr lang="en-US"/>
          </a:p>
        </p:txBody>
      </p:sp>
    </p:spTree>
    <p:extLst>
      <p:ext uri="{BB962C8B-B14F-4D97-AF65-F5344CB8AC3E}">
        <p14:creationId xmlns:p14="http://schemas.microsoft.com/office/powerpoint/2010/main" val="419028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4/8/2022</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1953569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570207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29770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63911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0647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4/8/2022</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34669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162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9770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8523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482239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4/8/2022</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19216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4/8/2022</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33876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1.jpe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2.jpeg"/><Relationship Id="rId7" Type="http://schemas.openxmlformats.org/officeDocument/2006/relationships/diagramColors" Target="../diagrams/colors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3.jpeg"/><Relationship Id="rId7" Type="http://schemas.openxmlformats.org/officeDocument/2006/relationships/diagramColors" Target="../diagrams/colors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34.jpeg"/><Relationship Id="rId7" Type="http://schemas.openxmlformats.org/officeDocument/2006/relationships/diagramData" Target="../diagrams/data1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11" Type="http://schemas.microsoft.com/office/2007/relationships/diagramDrawing" Target="../diagrams/drawing11.xml"/><Relationship Id="rId5" Type="http://schemas.openxmlformats.org/officeDocument/2006/relationships/image" Target="../media/image36.jpg"/><Relationship Id="rId10" Type="http://schemas.openxmlformats.org/officeDocument/2006/relationships/diagramColors" Target="../diagrams/colors11.xml"/><Relationship Id="rId4" Type="http://schemas.openxmlformats.org/officeDocument/2006/relationships/image" Target="../media/image35.jpeg"/><Relationship Id="rId9"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illustrations/universe-earth-nebula-star-496246/"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7.jpeg"/><Relationship Id="rId7" Type="http://schemas.openxmlformats.org/officeDocument/2006/relationships/diagramData" Target="../diagrams/data5.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jpeg"/><Relationship Id="rId11" Type="http://schemas.microsoft.com/office/2007/relationships/diagramDrawing" Target="../diagrams/drawing5.xml"/><Relationship Id="rId5" Type="http://schemas.openxmlformats.org/officeDocument/2006/relationships/image" Target="../media/image19.jpg"/><Relationship Id="rId10" Type="http://schemas.openxmlformats.org/officeDocument/2006/relationships/diagramColors" Target="../diagrams/colors5.xml"/><Relationship Id="rId4" Type="http://schemas.openxmlformats.org/officeDocument/2006/relationships/image" Target="../media/image18.jpg"/><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1.png"/><Relationship Id="rId7"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2.svg"/><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lhouette of a person looking above the starry sky">
            <a:extLst>
              <a:ext uri="{FF2B5EF4-FFF2-40B4-BE49-F238E27FC236}">
                <a16:creationId xmlns:a16="http://schemas.microsoft.com/office/drawing/2014/main" id="{97B11E81-DB0F-95F8-250D-2819CB9CA9E4}"/>
              </a:ext>
            </a:extLst>
          </p:cNvPr>
          <p:cNvPicPr>
            <a:picLocks noChangeAspect="1"/>
          </p:cNvPicPr>
          <p:nvPr/>
        </p:nvPicPr>
        <p:blipFill rotWithShape="1">
          <a:blip r:embed="rId3"/>
          <a:srcRect t="7865" b="7865"/>
          <a:stretch/>
        </p:blipFill>
        <p:spPr>
          <a:xfrm>
            <a:off x="20" y="10"/>
            <a:ext cx="12191977" cy="6857990"/>
          </a:xfrm>
          <a:prstGeom prst="rect">
            <a:avLst/>
          </a:prstGeom>
        </p:spPr>
      </p:pic>
      <p:sp>
        <p:nvSpPr>
          <p:cNvPr id="16" name="Rectangle 15">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C88CC6-8ECB-4789-8A2D-42981C16B18C}"/>
              </a:ext>
            </a:extLst>
          </p:cNvPr>
          <p:cNvSpPr>
            <a:spLocks noGrp="1"/>
          </p:cNvSpPr>
          <p:nvPr>
            <p:ph type="ctrTitle"/>
          </p:nvPr>
        </p:nvSpPr>
        <p:spPr>
          <a:xfrm>
            <a:off x="762000" y="747059"/>
            <a:ext cx="5989320" cy="2762904"/>
          </a:xfrm>
        </p:spPr>
        <p:txBody>
          <a:bodyPr>
            <a:normAutofit/>
          </a:bodyPr>
          <a:lstStyle/>
          <a:p>
            <a:pPr algn="l"/>
            <a:r>
              <a:rPr lang="en-US">
                <a:solidFill>
                  <a:schemeClr val="bg1"/>
                </a:solidFill>
              </a:rPr>
              <a:t>Spiritual Reminders All Around Us</a:t>
            </a:r>
          </a:p>
        </p:txBody>
      </p:sp>
      <p:sp>
        <p:nvSpPr>
          <p:cNvPr id="3" name="Subtitle 2">
            <a:extLst>
              <a:ext uri="{FF2B5EF4-FFF2-40B4-BE49-F238E27FC236}">
                <a16:creationId xmlns:a16="http://schemas.microsoft.com/office/drawing/2014/main" id="{FF6BDABE-DDE1-4EDB-A3D5-D3F5F5E57E40}"/>
              </a:ext>
            </a:extLst>
          </p:cNvPr>
          <p:cNvSpPr>
            <a:spLocks noGrp="1"/>
          </p:cNvSpPr>
          <p:nvPr>
            <p:ph type="subTitle" idx="1"/>
          </p:nvPr>
        </p:nvSpPr>
        <p:spPr>
          <a:xfrm>
            <a:off x="762000" y="3810000"/>
            <a:ext cx="5989320" cy="1524000"/>
          </a:xfrm>
        </p:spPr>
        <p:txBody>
          <a:bodyPr>
            <a:normAutofit/>
          </a:bodyPr>
          <a:lstStyle/>
          <a:p>
            <a:pPr algn="l"/>
            <a:endParaRPr lang="en-US">
              <a:solidFill>
                <a:schemeClr val="bg1"/>
              </a:solidFill>
            </a:endParaRPr>
          </a:p>
        </p:txBody>
      </p:sp>
    </p:spTree>
    <p:extLst>
      <p:ext uri="{BB962C8B-B14F-4D97-AF65-F5344CB8AC3E}">
        <p14:creationId xmlns:p14="http://schemas.microsoft.com/office/powerpoint/2010/main" val="4031906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761999" y="1517903"/>
            <a:ext cx="10668002" cy="1345115"/>
          </a:xfrm>
        </p:spPr>
        <p:txBody>
          <a:bodyPr>
            <a:normAutofit/>
          </a:bodyPr>
          <a:lstStyle/>
          <a:p>
            <a:r>
              <a:rPr lang="en-US" dirty="0"/>
              <a:t>Relationships</a:t>
            </a:r>
          </a:p>
        </p:txBody>
      </p:sp>
      <p:graphicFrame>
        <p:nvGraphicFramePr>
          <p:cNvPr id="5" name="Content Placeholder 2">
            <a:extLst>
              <a:ext uri="{FF2B5EF4-FFF2-40B4-BE49-F238E27FC236}">
                <a16:creationId xmlns:a16="http://schemas.microsoft.com/office/drawing/2014/main" id="{A3F63E51-E3EF-A81C-1F59-BAC9EC428BFF}"/>
              </a:ext>
            </a:extLst>
          </p:cNvPr>
          <p:cNvGraphicFramePr>
            <a:graphicFrameLocks noGrp="1"/>
          </p:cNvGraphicFramePr>
          <p:nvPr>
            <p:ph idx="1"/>
            <p:extLst>
              <p:ext uri="{D42A27DB-BD31-4B8C-83A1-F6EECF244321}">
                <p14:modId xmlns:p14="http://schemas.microsoft.com/office/powerpoint/2010/main" val="318936194"/>
              </p:ext>
            </p:extLst>
          </p:nvPr>
        </p:nvGraphicFramePr>
        <p:xfrm>
          <a:off x="761999" y="3043450"/>
          <a:ext cx="10668004" cy="2538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7462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Freeform: Shape 1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9" name="Rectangle 2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3">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Freeform: Shape 25">
            <a:extLst>
              <a:ext uri="{FF2B5EF4-FFF2-40B4-BE49-F238E27FC236}">
                <a16:creationId xmlns:a16="http://schemas.microsoft.com/office/drawing/2014/main" id="{26A70F00-F11C-4EEF-9002-CAA67EF3F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0" cy="6858000"/>
          </a:xfrm>
          <a:custGeom>
            <a:avLst/>
            <a:gdLst>
              <a:gd name="connsiteX0" fmla="*/ 0 w 11430000"/>
              <a:gd name="connsiteY0" fmla="*/ 0 h 6858000"/>
              <a:gd name="connsiteX1" fmla="*/ 5330523 w 11430000"/>
              <a:gd name="connsiteY1" fmla="*/ 0 h 6858000"/>
              <a:gd name="connsiteX2" fmla="*/ 5330523 w 11430000"/>
              <a:gd name="connsiteY2" fmla="*/ 758952 h 6858000"/>
              <a:gd name="connsiteX3" fmla="*/ 11430000 w 11430000"/>
              <a:gd name="connsiteY3" fmla="*/ 758952 h 6858000"/>
              <a:gd name="connsiteX4" fmla="*/ 11430000 w 11430000"/>
              <a:gd name="connsiteY4" fmla="*/ 6099048 h 6858000"/>
              <a:gd name="connsiteX5" fmla="*/ 5330523 w 11430000"/>
              <a:gd name="connsiteY5" fmla="*/ 6099048 h 6858000"/>
              <a:gd name="connsiteX6" fmla="*/ 5330523 w 11430000"/>
              <a:gd name="connsiteY6" fmla="*/ 6858000 h 6858000"/>
              <a:gd name="connsiteX7" fmla="*/ 0 w 11430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0" h="6858000">
                <a:moveTo>
                  <a:pt x="0" y="0"/>
                </a:moveTo>
                <a:lnTo>
                  <a:pt x="5330523" y="0"/>
                </a:lnTo>
                <a:lnTo>
                  <a:pt x="5330523" y="758952"/>
                </a:lnTo>
                <a:lnTo>
                  <a:pt x="11430000" y="758952"/>
                </a:lnTo>
                <a:lnTo>
                  <a:pt x="11430000" y="6099048"/>
                </a:lnTo>
                <a:lnTo>
                  <a:pt x="5330523" y="6099048"/>
                </a:lnTo>
                <a:lnTo>
                  <a:pt x="5330523" y="6858000"/>
                </a:lnTo>
                <a:lnTo>
                  <a:pt x="0" y="6858000"/>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6095999" y="1517903"/>
            <a:ext cx="4572001" cy="1345115"/>
          </a:xfrm>
        </p:spPr>
        <p:txBody>
          <a:bodyPr vert="horz" lIns="91440" tIns="45720" rIns="91440" bIns="45720" rtlCol="0" anchor="t">
            <a:normAutofit/>
          </a:bodyPr>
          <a:lstStyle/>
          <a:p>
            <a:r>
              <a:rPr lang="en-US" kern="1200" spc="-50" baseline="0">
                <a:solidFill>
                  <a:schemeClr val="tx1"/>
                </a:solidFill>
                <a:latin typeface="+mj-lt"/>
                <a:ea typeface="+mj-ea"/>
                <a:cs typeface="+mj-cs"/>
              </a:rPr>
              <a:t>Marriage</a:t>
            </a:r>
          </a:p>
        </p:txBody>
      </p:sp>
      <p:pic>
        <p:nvPicPr>
          <p:cNvPr id="5" name="Content Placeholder 4" descr="Bride and groom with wedding bouquet">
            <a:extLst>
              <a:ext uri="{FF2B5EF4-FFF2-40B4-BE49-F238E27FC236}">
                <a16:creationId xmlns:a16="http://schemas.microsoft.com/office/drawing/2014/main" id="{8316AF6C-11BE-4434-8158-0BAF849A876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443" r="27343"/>
          <a:stretch/>
        </p:blipFill>
        <p:spPr>
          <a:xfrm>
            <a:off x="755905" y="762001"/>
            <a:ext cx="4574617" cy="5337046"/>
          </a:xfrm>
          <a:prstGeom prst="rect">
            <a:avLst/>
          </a:prstGeom>
        </p:spPr>
      </p:pic>
      <p:graphicFrame>
        <p:nvGraphicFramePr>
          <p:cNvPr id="15" name="Content Placeholder 3">
            <a:extLst>
              <a:ext uri="{FF2B5EF4-FFF2-40B4-BE49-F238E27FC236}">
                <a16:creationId xmlns:a16="http://schemas.microsoft.com/office/drawing/2014/main" id="{49F3F237-C4B6-6813-9835-E5771D60D7A7}"/>
              </a:ext>
            </a:extLst>
          </p:cNvPr>
          <p:cNvGraphicFramePr>
            <a:graphicFrameLocks noGrp="1"/>
          </p:cNvGraphicFramePr>
          <p:nvPr>
            <p:ph sz="half" idx="1"/>
            <p:extLst>
              <p:ext uri="{D42A27DB-BD31-4B8C-83A1-F6EECF244321}">
                <p14:modId xmlns:p14="http://schemas.microsoft.com/office/powerpoint/2010/main" val="168431625"/>
              </p:ext>
            </p:extLst>
          </p:nvPr>
        </p:nvGraphicFramePr>
        <p:xfrm>
          <a:off x="6095999" y="2970222"/>
          <a:ext cx="4572001" cy="2463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1246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762000" y="758951"/>
            <a:ext cx="3880511" cy="1577849"/>
          </a:xfrm>
        </p:spPr>
        <p:txBody>
          <a:bodyPr>
            <a:normAutofit/>
          </a:bodyPr>
          <a:lstStyle/>
          <a:p>
            <a:r>
              <a:rPr lang="en-US" dirty="0"/>
              <a:t>Parent / Child</a:t>
            </a:r>
          </a:p>
        </p:txBody>
      </p:sp>
      <p:pic>
        <p:nvPicPr>
          <p:cNvPr id="4" name="Picture 3" descr="Close-up of baby standing on parent’s feet on hardwood floor">
            <a:extLst>
              <a:ext uri="{FF2B5EF4-FFF2-40B4-BE49-F238E27FC236}">
                <a16:creationId xmlns:a16="http://schemas.microsoft.com/office/drawing/2014/main" id="{E1B82EE1-1340-40B6-A939-80E4C2FB2A05}"/>
              </a:ext>
            </a:extLst>
          </p:cNvPr>
          <p:cNvPicPr>
            <a:picLocks noChangeAspect="1"/>
          </p:cNvPicPr>
          <p:nvPr/>
        </p:nvPicPr>
        <p:blipFill rotWithShape="1">
          <a:blip r:embed="rId3">
            <a:extLst>
              <a:ext uri="{28A0092B-C50C-407E-A947-70E740481C1C}">
                <a14:useLocalDpi xmlns:a14="http://schemas.microsoft.com/office/drawing/2010/main" val="0"/>
              </a:ext>
            </a:extLst>
          </a:blip>
          <a:srcRect l="2259" r="31647" b="-1"/>
          <a:stretch/>
        </p:blipFill>
        <p:spPr>
          <a:xfrm>
            <a:off x="5401463" y="10"/>
            <a:ext cx="6790537" cy="6857990"/>
          </a:xfrm>
          <a:prstGeom prst="rect">
            <a:avLst/>
          </a:prstGeom>
        </p:spPr>
      </p:pic>
      <p:graphicFrame>
        <p:nvGraphicFramePr>
          <p:cNvPr id="15" name="Content Placeholder 3">
            <a:extLst>
              <a:ext uri="{FF2B5EF4-FFF2-40B4-BE49-F238E27FC236}">
                <a16:creationId xmlns:a16="http://schemas.microsoft.com/office/drawing/2014/main" id="{928D0A45-7390-B2C8-0121-1B69A05B02EC}"/>
              </a:ext>
            </a:extLst>
          </p:cNvPr>
          <p:cNvGraphicFramePr>
            <a:graphicFrameLocks noGrp="1"/>
          </p:cNvGraphicFramePr>
          <p:nvPr>
            <p:ph idx="1"/>
            <p:extLst>
              <p:ext uri="{D42A27DB-BD31-4B8C-83A1-F6EECF244321}">
                <p14:modId xmlns:p14="http://schemas.microsoft.com/office/powerpoint/2010/main" val="340524992"/>
              </p:ext>
            </p:extLst>
          </p:nvPr>
        </p:nvGraphicFramePr>
        <p:xfrm>
          <a:off x="272842" y="1907627"/>
          <a:ext cx="4855780" cy="4950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706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5411874" y="1517904"/>
            <a:ext cx="5545160" cy="815394"/>
          </a:xfrm>
        </p:spPr>
        <p:txBody>
          <a:bodyPr>
            <a:normAutofit/>
          </a:bodyPr>
          <a:lstStyle/>
          <a:p>
            <a:r>
              <a:rPr lang="en-US" dirty="0"/>
              <a:t>Employee / Employer</a:t>
            </a:r>
          </a:p>
        </p:txBody>
      </p:sp>
      <p:pic>
        <p:nvPicPr>
          <p:cNvPr id="6" name="Picture 5" descr="People in an office">
            <a:extLst>
              <a:ext uri="{FF2B5EF4-FFF2-40B4-BE49-F238E27FC236}">
                <a16:creationId xmlns:a16="http://schemas.microsoft.com/office/drawing/2014/main" id="{C4435CD0-820A-4579-9877-2CB7D5B3CA56}"/>
              </a:ext>
            </a:extLst>
          </p:cNvPr>
          <p:cNvPicPr>
            <a:picLocks noChangeAspect="1"/>
          </p:cNvPicPr>
          <p:nvPr/>
        </p:nvPicPr>
        <p:blipFill rotWithShape="1">
          <a:blip r:embed="rId3">
            <a:extLst>
              <a:ext uri="{28A0092B-C50C-407E-A947-70E740481C1C}">
                <a14:useLocalDpi xmlns:a14="http://schemas.microsoft.com/office/drawing/2010/main" val="0"/>
              </a:ext>
            </a:extLst>
          </a:blip>
          <a:srcRect l="37761" r="13602" b="-2"/>
          <a:stretch/>
        </p:blipFill>
        <p:spPr>
          <a:xfrm>
            <a:off x="762000" y="758952"/>
            <a:ext cx="3890922" cy="5340096"/>
          </a:xfrm>
          <a:prstGeom prst="rect">
            <a:avLst/>
          </a:prstGeom>
        </p:spPr>
      </p:pic>
      <p:graphicFrame>
        <p:nvGraphicFramePr>
          <p:cNvPr id="48" name="Content Placeholder 3">
            <a:extLst>
              <a:ext uri="{FF2B5EF4-FFF2-40B4-BE49-F238E27FC236}">
                <a16:creationId xmlns:a16="http://schemas.microsoft.com/office/drawing/2014/main" id="{3175520E-3C37-F8F3-FDE6-E1C89B6D4A8B}"/>
              </a:ext>
            </a:extLst>
          </p:cNvPr>
          <p:cNvGraphicFramePr>
            <a:graphicFrameLocks noGrp="1"/>
          </p:cNvGraphicFramePr>
          <p:nvPr>
            <p:ph idx="1"/>
            <p:extLst>
              <p:ext uri="{D42A27DB-BD31-4B8C-83A1-F6EECF244321}">
                <p14:modId xmlns:p14="http://schemas.microsoft.com/office/powerpoint/2010/main" val="1454625093"/>
              </p:ext>
            </p:extLst>
          </p:nvPr>
        </p:nvGraphicFramePr>
        <p:xfrm>
          <a:off x="5411874" y="2333298"/>
          <a:ext cx="5250030" cy="3247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908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6095998" y="755650"/>
            <a:ext cx="5806968" cy="1345115"/>
          </a:xfrm>
        </p:spPr>
        <p:txBody>
          <a:bodyPr>
            <a:normAutofit/>
          </a:bodyPr>
          <a:lstStyle/>
          <a:p>
            <a:r>
              <a:rPr lang="en-US" dirty="0"/>
              <a:t>Members of the Body</a:t>
            </a:r>
          </a:p>
        </p:txBody>
      </p:sp>
      <p:pic>
        <p:nvPicPr>
          <p:cNvPr id="4" name="Picture 3" descr="Glowing lungs on black background">
            <a:extLst>
              <a:ext uri="{FF2B5EF4-FFF2-40B4-BE49-F238E27FC236}">
                <a16:creationId xmlns:a16="http://schemas.microsoft.com/office/drawing/2014/main" id="{DFD7AD59-2DA9-494B-95C8-A9678FD3C796}"/>
              </a:ext>
            </a:extLst>
          </p:cNvPr>
          <p:cNvPicPr>
            <a:picLocks noChangeAspect="1"/>
          </p:cNvPicPr>
          <p:nvPr/>
        </p:nvPicPr>
        <p:blipFill rotWithShape="1">
          <a:blip r:embed="rId3">
            <a:extLst>
              <a:ext uri="{28A0092B-C50C-407E-A947-70E740481C1C}">
                <a14:useLocalDpi xmlns:a14="http://schemas.microsoft.com/office/drawing/2010/main" val="0"/>
              </a:ext>
            </a:extLst>
          </a:blip>
          <a:srcRect l="3001" r="-6" b="-6"/>
          <a:stretch/>
        </p:blipFill>
        <p:spPr>
          <a:xfrm>
            <a:off x="20" y="10"/>
            <a:ext cx="2660884" cy="3428990"/>
          </a:xfrm>
          <a:prstGeom prst="rect">
            <a:avLst/>
          </a:prstGeom>
        </p:spPr>
      </p:pic>
      <p:pic>
        <p:nvPicPr>
          <p:cNvPr id="10" name="Picture 9" descr="Feet of a sleeping baby">
            <a:extLst>
              <a:ext uri="{FF2B5EF4-FFF2-40B4-BE49-F238E27FC236}">
                <a16:creationId xmlns:a16="http://schemas.microsoft.com/office/drawing/2014/main" id="{A9AC824F-C640-47AE-8145-585C8C2F80E7}"/>
              </a:ext>
            </a:extLst>
          </p:cNvPr>
          <p:cNvPicPr>
            <a:picLocks noChangeAspect="1"/>
          </p:cNvPicPr>
          <p:nvPr/>
        </p:nvPicPr>
        <p:blipFill rotWithShape="1">
          <a:blip r:embed="rId4">
            <a:extLst>
              <a:ext uri="{28A0092B-C50C-407E-A947-70E740481C1C}">
                <a14:useLocalDpi xmlns:a14="http://schemas.microsoft.com/office/drawing/2010/main" val="0"/>
              </a:ext>
            </a:extLst>
          </a:blip>
          <a:srcRect l="15026" r="33177" b="3"/>
          <a:stretch/>
        </p:blipFill>
        <p:spPr>
          <a:xfrm>
            <a:off x="2660475" y="10"/>
            <a:ext cx="2660904" cy="3428990"/>
          </a:xfrm>
          <a:prstGeom prst="rect">
            <a:avLst/>
          </a:prstGeom>
        </p:spPr>
      </p:pic>
      <p:pic>
        <p:nvPicPr>
          <p:cNvPr id="6" name="Picture 5" descr="A stethoscope formed in a heart">
            <a:extLst>
              <a:ext uri="{FF2B5EF4-FFF2-40B4-BE49-F238E27FC236}">
                <a16:creationId xmlns:a16="http://schemas.microsoft.com/office/drawing/2014/main" id="{7FC0C911-5474-47B3-B72A-B6257D0179DD}"/>
              </a:ext>
            </a:extLst>
          </p:cNvPr>
          <p:cNvPicPr>
            <a:picLocks noChangeAspect="1"/>
          </p:cNvPicPr>
          <p:nvPr/>
        </p:nvPicPr>
        <p:blipFill rotWithShape="1">
          <a:blip r:embed="rId5">
            <a:extLst>
              <a:ext uri="{28A0092B-C50C-407E-A947-70E740481C1C}">
                <a14:useLocalDpi xmlns:a14="http://schemas.microsoft.com/office/drawing/2010/main" val="0"/>
              </a:ext>
            </a:extLst>
          </a:blip>
          <a:srcRect l="18641" r="31308" b="2"/>
          <a:stretch/>
        </p:blipFill>
        <p:spPr>
          <a:xfrm>
            <a:off x="20" y="3429000"/>
            <a:ext cx="2660884" cy="3429000"/>
          </a:xfrm>
          <a:prstGeom prst="rect">
            <a:avLst/>
          </a:prstGeom>
        </p:spPr>
      </p:pic>
      <p:pic>
        <p:nvPicPr>
          <p:cNvPr id="8" name="Picture 7" descr="Hands with nail polish">
            <a:extLst>
              <a:ext uri="{FF2B5EF4-FFF2-40B4-BE49-F238E27FC236}">
                <a16:creationId xmlns:a16="http://schemas.microsoft.com/office/drawing/2014/main" id="{CE81E4BD-0547-419F-BAF7-45972C558349}"/>
              </a:ext>
            </a:extLst>
          </p:cNvPr>
          <p:cNvPicPr>
            <a:picLocks noChangeAspect="1"/>
          </p:cNvPicPr>
          <p:nvPr/>
        </p:nvPicPr>
        <p:blipFill rotWithShape="1">
          <a:blip r:embed="rId6">
            <a:extLst>
              <a:ext uri="{28A0092B-C50C-407E-A947-70E740481C1C}">
                <a14:useLocalDpi xmlns:a14="http://schemas.microsoft.com/office/drawing/2010/main" val="0"/>
              </a:ext>
            </a:extLst>
          </a:blip>
          <a:srcRect l="23541" r="24662" b="2"/>
          <a:stretch/>
        </p:blipFill>
        <p:spPr>
          <a:xfrm>
            <a:off x="2660475" y="3429000"/>
            <a:ext cx="2660904" cy="3429000"/>
          </a:xfrm>
          <a:prstGeom prst="rect">
            <a:avLst/>
          </a:prstGeom>
        </p:spPr>
      </p:pic>
      <p:graphicFrame>
        <p:nvGraphicFramePr>
          <p:cNvPr id="15" name="Content Placeholder 3">
            <a:extLst>
              <a:ext uri="{FF2B5EF4-FFF2-40B4-BE49-F238E27FC236}">
                <a16:creationId xmlns:a16="http://schemas.microsoft.com/office/drawing/2014/main" id="{7C307371-1B63-D981-610F-EBB479E81E0A}"/>
              </a:ext>
            </a:extLst>
          </p:cNvPr>
          <p:cNvGraphicFramePr>
            <a:graphicFrameLocks noGrp="1"/>
          </p:cNvGraphicFramePr>
          <p:nvPr>
            <p:ph idx="1"/>
            <p:extLst>
              <p:ext uri="{D42A27DB-BD31-4B8C-83A1-F6EECF244321}">
                <p14:modId xmlns:p14="http://schemas.microsoft.com/office/powerpoint/2010/main" val="3764385411"/>
              </p:ext>
            </p:extLst>
          </p:nvPr>
        </p:nvGraphicFramePr>
        <p:xfrm>
          <a:off x="5549462" y="1529255"/>
          <a:ext cx="6353504" cy="53287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86803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26B90E-FE1F-4A0B-83B2-3074E8CA5C5F}"/>
              </a:ext>
            </a:extLst>
          </p:cNvPr>
          <p:cNvSpPr>
            <a:spLocks noGrp="1"/>
          </p:cNvSpPr>
          <p:nvPr>
            <p:ph type="body" idx="1"/>
          </p:nvPr>
        </p:nvSpPr>
        <p:spPr/>
        <p:txBody>
          <a:bodyPr/>
          <a:lstStyle/>
          <a:p>
            <a:r>
              <a:rPr lang="en-US" dirty="0"/>
              <a:t>Natural World</a:t>
            </a:r>
          </a:p>
        </p:txBody>
      </p:sp>
      <p:graphicFrame>
        <p:nvGraphicFramePr>
          <p:cNvPr id="48" name="Content Placeholder 3">
            <a:extLst>
              <a:ext uri="{FF2B5EF4-FFF2-40B4-BE49-F238E27FC236}">
                <a16:creationId xmlns:a16="http://schemas.microsoft.com/office/drawing/2014/main" id="{3175520E-3C37-F8F3-FDE6-E1C89B6D4A8B}"/>
              </a:ext>
            </a:extLst>
          </p:cNvPr>
          <p:cNvGraphicFramePr>
            <a:graphicFrameLocks noGrp="1"/>
          </p:cNvGraphicFramePr>
          <p:nvPr>
            <p:ph sz="half" idx="2"/>
            <p:extLst>
              <p:ext uri="{D42A27DB-BD31-4B8C-83A1-F6EECF244321}">
                <p14:modId xmlns:p14="http://schemas.microsoft.com/office/powerpoint/2010/main" val="353374455"/>
              </p:ext>
            </p:extLst>
          </p:nvPr>
        </p:nvGraphicFramePr>
        <p:xfrm>
          <a:off x="1517650" y="3644900"/>
          <a:ext cx="4333875" cy="2449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B89CFAF1-64A1-4B43-BD03-7B0EDE6059A4}"/>
              </a:ext>
            </a:extLst>
          </p:cNvPr>
          <p:cNvSpPr>
            <a:spLocks noGrp="1"/>
          </p:cNvSpPr>
          <p:nvPr>
            <p:ph type="body" sz="quarter" idx="3"/>
          </p:nvPr>
        </p:nvSpPr>
        <p:spPr/>
        <p:txBody>
          <a:bodyPr/>
          <a:lstStyle/>
          <a:p>
            <a:r>
              <a:rPr lang="en-US" dirty="0"/>
              <a:t>Relationships</a:t>
            </a:r>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p:txBody>
          <a:bodyPr>
            <a:normAutofit/>
          </a:bodyPr>
          <a:lstStyle/>
          <a:p>
            <a:r>
              <a:rPr lang="en-US" dirty="0"/>
              <a:t>Be Reminded of the Spiritual in Every Aspect of Life</a:t>
            </a:r>
          </a:p>
        </p:txBody>
      </p:sp>
      <p:graphicFrame>
        <p:nvGraphicFramePr>
          <p:cNvPr id="11" name="Content Placeholder 3">
            <a:extLst>
              <a:ext uri="{FF2B5EF4-FFF2-40B4-BE49-F238E27FC236}">
                <a16:creationId xmlns:a16="http://schemas.microsoft.com/office/drawing/2014/main" id="{E6EB7059-9A54-4307-82A8-31269223A48A}"/>
              </a:ext>
            </a:extLst>
          </p:cNvPr>
          <p:cNvGraphicFramePr>
            <a:graphicFrameLocks noGrp="1"/>
          </p:cNvGraphicFramePr>
          <p:nvPr>
            <p:ph sz="quarter" idx="4"/>
            <p:extLst>
              <p:ext uri="{D42A27DB-BD31-4B8C-83A1-F6EECF244321}">
                <p14:modId xmlns:p14="http://schemas.microsoft.com/office/powerpoint/2010/main" val="3567851192"/>
              </p:ext>
            </p:extLst>
          </p:nvPr>
        </p:nvGraphicFramePr>
        <p:xfrm>
          <a:off x="6337300" y="3644900"/>
          <a:ext cx="4333875" cy="2449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17268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6">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E35DB0-A8D6-443A-973E-AB1441441EF4}"/>
              </a:ext>
            </a:extLst>
          </p:cNvPr>
          <p:cNvSpPr>
            <a:spLocks noGrp="1"/>
          </p:cNvSpPr>
          <p:nvPr>
            <p:ph type="title"/>
          </p:nvPr>
        </p:nvSpPr>
        <p:spPr>
          <a:xfrm>
            <a:off x="5291667" y="1517904"/>
            <a:ext cx="5370237" cy="2796945"/>
          </a:xfrm>
        </p:spPr>
        <p:txBody>
          <a:bodyPr vert="horz" lIns="91440" tIns="45720" rIns="91440" bIns="45720" rtlCol="0" anchor="ctr">
            <a:normAutofit/>
          </a:bodyPr>
          <a:lstStyle/>
          <a:p>
            <a:pPr>
              <a:lnSpc>
                <a:spcPct val="95000"/>
              </a:lnSpc>
            </a:pPr>
            <a:r>
              <a:rPr lang="en-US" sz="6000"/>
              <a:t>The Temple of God</a:t>
            </a:r>
          </a:p>
        </p:txBody>
      </p:sp>
      <p:sp>
        <p:nvSpPr>
          <p:cNvPr id="5" name="Text Placeholder 4">
            <a:extLst>
              <a:ext uri="{FF2B5EF4-FFF2-40B4-BE49-F238E27FC236}">
                <a16:creationId xmlns:a16="http://schemas.microsoft.com/office/drawing/2014/main" id="{4427E0DE-BDB9-422D-96CE-38947B3C0652}"/>
              </a:ext>
            </a:extLst>
          </p:cNvPr>
          <p:cNvSpPr>
            <a:spLocks noGrp="1"/>
          </p:cNvSpPr>
          <p:nvPr>
            <p:ph type="body" sz="half" idx="2"/>
          </p:nvPr>
        </p:nvSpPr>
        <p:spPr>
          <a:xfrm>
            <a:off x="5291667" y="4479369"/>
            <a:ext cx="5370237" cy="1189912"/>
          </a:xfrm>
        </p:spPr>
        <p:txBody>
          <a:bodyPr vert="horz" lIns="91440" tIns="45720" rIns="91440" bIns="45720" rtlCol="0">
            <a:normAutofit/>
          </a:bodyPr>
          <a:lstStyle/>
          <a:p>
            <a:r>
              <a:rPr lang="en-US" sz="2400" dirty="0"/>
              <a:t>I Cor 3:16 – Do you not know that you are God’s temple…</a:t>
            </a:r>
          </a:p>
        </p:txBody>
      </p:sp>
      <p:pic>
        <p:nvPicPr>
          <p:cNvPr id="6" name="Picture Placeholder 5">
            <a:extLst>
              <a:ext uri="{FF2B5EF4-FFF2-40B4-BE49-F238E27FC236}">
                <a16:creationId xmlns:a16="http://schemas.microsoft.com/office/drawing/2014/main" id="{A0DED855-8CFF-4315-8E01-C53DCCBD1609}"/>
              </a:ext>
            </a:extLst>
          </p:cNvPr>
          <p:cNvPicPr>
            <a:picLocks noGrp="1" noChangeAspect="1"/>
          </p:cNvPicPr>
          <p:nvPr>
            <p:ph type="pic" idx="1"/>
          </p:nvPr>
        </p:nvPicPr>
        <p:blipFill rotWithShape="1">
          <a:blip r:embed="rId3"/>
          <a:srcRect l="38532" r="9337"/>
          <a:stretch/>
        </p:blipFill>
        <p:spPr>
          <a:xfrm>
            <a:off x="762000" y="762000"/>
            <a:ext cx="3890923" cy="5334000"/>
          </a:xfrm>
          <a:prstGeom prst="rect">
            <a:avLst/>
          </a:prstGeom>
        </p:spPr>
      </p:pic>
    </p:spTree>
    <p:extLst>
      <p:ext uri="{BB962C8B-B14F-4D97-AF65-F5344CB8AC3E}">
        <p14:creationId xmlns:p14="http://schemas.microsoft.com/office/powerpoint/2010/main" val="2538053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E19FAD-4505-4C2C-A0E6-D1C652C38C41}"/>
              </a:ext>
            </a:extLst>
          </p:cNvPr>
          <p:cNvSpPr>
            <a:spLocks noGrp="1"/>
          </p:cNvSpPr>
          <p:nvPr>
            <p:ph type="title"/>
          </p:nvPr>
        </p:nvSpPr>
        <p:spPr/>
        <p:txBody>
          <a:bodyPr/>
          <a:lstStyle/>
          <a:p>
            <a:r>
              <a:rPr lang="en-US" dirty="0"/>
              <a:t>God’s Use of Reminders</a:t>
            </a:r>
          </a:p>
        </p:txBody>
      </p:sp>
      <p:graphicFrame>
        <p:nvGraphicFramePr>
          <p:cNvPr id="7" name="Table 8">
            <a:extLst>
              <a:ext uri="{FF2B5EF4-FFF2-40B4-BE49-F238E27FC236}">
                <a16:creationId xmlns:a16="http://schemas.microsoft.com/office/drawing/2014/main" id="{77D4E1DC-FE0A-4A31-BCAF-31C7222C21A8}"/>
              </a:ext>
            </a:extLst>
          </p:cNvPr>
          <p:cNvGraphicFramePr>
            <a:graphicFrameLocks noGrp="1"/>
          </p:cNvGraphicFramePr>
          <p:nvPr>
            <p:extLst>
              <p:ext uri="{D42A27DB-BD31-4B8C-83A1-F6EECF244321}">
                <p14:modId xmlns:p14="http://schemas.microsoft.com/office/powerpoint/2010/main" val="1461368877"/>
              </p:ext>
            </p:extLst>
          </p:nvPr>
        </p:nvGraphicFramePr>
        <p:xfrm>
          <a:off x="1517905" y="2418080"/>
          <a:ext cx="9156192" cy="3708400"/>
        </p:xfrm>
        <a:graphic>
          <a:graphicData uri="http://schemas.openxmlformats.org/drawingml/2006/table">
            <a:tbl>
              <a:tblPr firstRow="1" bandRow="1">
                <a:tableStyleId>{F5AB1C69-6EDB-4FF4-983F-18BD219EF322}</a:tableStyleId>
              </a:tblPr>
              <a:tblGrid>
                <a:gridCol w="3052064">
                  <a:extLst>
                    <a:ext uri="{9D8B030D-6E8A-4147-A177-3AD203B41FA5}">
                      <a16:colId xmlns:a16="http://schemas.microsoft.com/office/drawing/2014/main" val="430582603"/>
                    </a:ext>
                  </a:extLst>
                </a:gridCol>
                <a:gridCol w="3052064">
                  <a:extLst>
                    <a:ext uri="{9D8B030D-6E8A-4147-A177-3AD203B41FA5}">
                      <a16:colId xmlns:a16="http://schemas.microsoft.com/office/drawing/2014/main" val="3839849914"/>
                    </a:ext>
                  </a:extLst>
                </a:gridCol>
                <a:gridCol w="3052064">
                  <a:extLst>
                    <a:ext uri="{9D8B030D-6E8A-4147-A177-3AD203B41FA5}">
                      <a16:colId xmlns:a16="http://schemas.microsoft.com/office/drawing/2014/main" val="4137845806"/>
                    </a:ext>
                  </a:extLst>
                </a:gridCol>
              </a:tblGrid>
              <a:tr h="680184">
                <a:tc>
                  <a:txBody>
                    <a:bodyPr/>
                    <a:lstStyle/>
                    <a:p>
                      <a:pPr algn="ctr"/>
                      <a:r>
                        <a:rPr lang="en-US" sz="2800" dirty="0"/>
                        <a:t>Reminder</a:t>
                      </a:r>
                    </a:p>
                  </a:txBody>
                  <a:tcPr anchor="ctr"/>
                </a:tc>
                <a:tc>
                  <a:txBody>
                    <a:bodyPr/>
                    <a:lstStyle/>
                    <a:p>
                      <a:pPr algn="ctr"/>
                      <a:r>
                        <a:rPr lang="en-US" sz="2800" dirty="0"/>
                        <a:t>Purpose</a:t>
                      </a:r>
                    </a:p>
                  </a:txBody>
                  <a:tcPr anchor="ctr"/>
                </a:tc>
                <a:tc>
                  <a:txBody>
                    <a:bodyPr/>
                    <a:lstStyle/>
                    <a:p>
                      <a:pPr algn="ctr"/>
                      <a:r>
                        <a:rPr lang="en-US" sz="2800" dirty="0"/>
                        <a:t>Passage</a:t>
                      </a:r>
                    </a:p>
                  </a:txBody>
                  <a:tcPr anchor="ctr"/>
                </a:tc>
                <a:extLst>
                  <a:ext uri="{0D108BD9-81ED-4DB2-BD59-A6C34878D82A}">
                    <a16:rowId xmlns:a16="http://schemas.microsoft.com/office/drawing/2014/main" val="900587741"/>
                  </a:ext>
                </a:extLst>
              </a:tr>
              <a:tr h="1174016">
                <a:tc>
                  <a:txBody>
                    <a:bodyPr/>
                    <a:lstStyle/>
                    <a:p>
                      <a:pPr algn="ctr"/>
                      <a:r>
                        <a:rPr lang="en-US" sz="2400" dirty="0"/>
                        <a:t>Tassels on Garments</a:t>
                      </a:r>
                    </a:p>
                  </a:txBody>
                  <a:tcPr anchor="ctr"/>
                </a:tc>
                <a:tc>
                  <a:txBody>
                    <a:bodyPr/>
                    <a:lstStyle/>
                    <a:p>
                      <a:pPr algn="ctr"/>
                      <a:r>
                        <a:rPr lang="en-US" sz="2400" dirty="0"/>
                        <a:t>Commandments of God </a:t>
                      </a:r>
                    </a:p>
                  </a:txBody>
                  <a:tcPr anchor="ctr"/>
                </a:tc>
                <a:tc>
                  <a:txBody>
                    <a:bodyPr/>
                    <a:lstStyle/>
                    <a:p>
                      <a:pPr algn="ctr"/>
                      <a:r>
                        <a:rPr lang="en-US" sz="2400" dirty="0"/>
                        <a:t>Num. 15:37-41</a:t>
                      </a:r>
                    </a:p>
                  </a:txBody>
                  <a:tcPr anchor="ctr"/>
                </a:tc>
                <a:extLst>
                  <a:ext uri="{0D108BD9-81ED-4DB2-BD59-A6C34878D82A}">
                    <a16:rowId xmlns:a16="http://schemas.microsoft.com/office/drawing/2014/main" val="3672159902"/>
                  </a:ext>
                </a:extLst>
              </a:tr>
              <a:tr h="1174016">
                <a:tc>
                  <a:txBody>
                    <a:bodyPr/>
                    <a:lstStyle/>
                    <a:p>
                      <a:pPr algn="ctr"/>
                      <a:r>
                        <a:rPr lang="en-US" sz="2400" dirty="0"/>
                        <a:t>Passover</a:t>
                      </a:r>
                    </a:p>
                  </a:txBody>
                  <a:tcPr anchor="ctr"/>
                </a:tc>
                <a:tc>
                  <a:txBody>
                    <a:bodyPr/>
                    <a:lstStyle/>
                    <a:p>
                      <a:pPr algn="ctr"/>
                      <a:r>
                        <a:rPr lang="en-US" sz="2400" dirty="0"/>
                        <a:t>God’s deliverance from Egypt </a:t>
                      </a:r>
                    </a:p>
                  </a:txBody>
                  <a:tcPr anchor="ctr"/>
                </a:tc>
                <a:tc>
                  <a:txBody>
                    <a:bodyPr/>
                    <a:lstStyle/>
                    <a:p>
                      <a:pPr algn="ctr"/>
                      <a:r>
                        <a:rPr lang="en-US" sz="2400" dirty="0" err="1"/>
                        <a:t>Deut</a:t>
                      </a:r>
                      <a:r>
                        <a:rPr lang="en-US" sz="2400" dirty="0"/>
                        <a:t> 16:1-3</a:t>
                      </a:r>
                    </a:p>
                  </a:txBody>
                  <a:tcPr anchor="ctr"/>
                </a:tc>
                <a:extLst>
                  <a:ext uri="{0D108BD9-81ED-4DB2-BD59-A6C34878D82A}">
                    <a16:rowId xmlns:a16="http://schemas.microsoft.com/office/drawing/2014/main" val="3577226385"/>
                  </a:ext>
                </a:extLst>
              </a:tr>
              <a:tr h="680184">
                <a:tc>
                  <a:txBody>
                    <a:bodyPr/>
                    <a:lstStyle/>
                    <a:p>
                      <a:pPr algn="ctr"/>
                      <a:r>
                        <a:rPr lang="en-US" sz="2400" dirty="0"/>
                        <a:t>The Lord’s Supper</a:t>
                      </a:r>
                    </a:p>
                  </a:txBody>
                  <a:tcPr anchor="ctr"/>
                </a:tc>
                <a:tc>
                  <a:txBody>
                    <a:bodyPr/>
                    <a:lstStyle/>
                    <a:p>
                      <a:pPr algn="ctr"/>
                      <a:r>
                        <a:rPr lang="en-US" sz="2400" dirty="0"/>
                        <a:t>Christ’s death</a:t>
                      </a:r>
                    </a:p>
                  </a:txBody>
                  <a:tcPr anchor="ctr"/>
                </a:tc>
                <a:tc>
                  <a:txBody>
                    <a:bodyPr/>
                    <a:lstStyle/>
                    <a:p>
                      <a:pPr algn="ctr"/>
                      <a:r>
                        <a:rPr lang="en-US" sz="2400" dirty="0"/>
                        <a:t>I Cor 11:23-26</a:t>
                      </a:r>
                    </a:p>
                  </a:txBody>
                  <a:tcPr anchor="ctr"/>
                </a:tc>
                <a:extLst>
                  <a:ext uri="{0D108BD9-81ED-4DB2-BD59-A6C34878D82A}">
                    <a16:rowId xmlns:a16="http://schemas.microsoft.com/office/drawing/2014/main" val="3086965124"/>
                  </a:ext>
                </a:extLst>
              </a:tr>
            </a:tbl>
          </a:graphicData>
        </a:graphic>
      </p:graphicFrame>
    </p:spTree>
    <p:extLst>
      <p:ext uri="{BB962C8B-B14F-4D97-AF65-F5344CB8AC3E}">
        <p14:creationId xmlns:p14="http://schemas.microsoft.com/office/powerpoint/2010/main" val="1567055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2E19FAD-4505-4C2C-A0E6-D1C652C38C41}"/>
              </a:ext>
            </a:extLst>
          </p:cNvPr>
          <p:cNvSpPr>
            <a:spLocks noGrp="1"/>
          </p:cNvSpPr>
          <p:nvPr>
            <p:ph type="title"/>
          </p:nvPr>
        </p:nvSpPr>
        <p:spPr>
          <a:xfrm>
            <a:off x="1524000" y="1133183"/>
            <a:ext cx="9144000" cy="924218"/>
          </a:xfrm>
        </p:spPr>
        <p:txBody>
          <a:bodyPr anchor="ctr">
            <a:normAutofit/>
          </a:bodyPr>
          <a:lstStyle/>
          <a:p>
            <a:pPr algn="ctr"/>
            <a:r>
              <a:rPr lang="en-US" dirty="0"/>
              <a:t>Two Types of Reminders</a:t>
            </a:r>
          </a:p>
        </p:txBody>
      </p:sp>
      <p:graphicFrame>
        <p:nvGraphicFramePr>
          <p:cNvPr id="8" name="Content Placeholder 5">
            <a:extLst>
              <a:ext uri="{FF2B5EF4-FFF2-40B4-BE49-F238E27FC236}">
                <a16:creationId xmlns:a16="http://schemas.microsoft.com/office/drawing/2014/main" id="{F11FFD13-FED3-8EE2-1A60-265571F13937}"/>
              </a:ext>
            </a:extLst>
          </p:cNvPr>
          <p:cNvGraphicFramePr>
            <a:graphicFrameLocks noGrp="1"/>
          </p:cNvGraphicFramePr>
          <p:nvPr>
            <p:ph idx="1"/>
            <p:extLst>
              <p:ext uri="{D42A27DB-BD31-4B8C-83A1-F6EECF244321}">
                <p14:modId xmlns:p14="http://schemas.microsoft.com/office/powerpoint/2010/main" val="1030684188"/>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7558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761999" y="1517903"/>
            <a:ext cx="10668002" cy="1345115"/>
          </a:xfrm>
        </p:spPr>
        <p:txBody>
          <a:bodyPr>
            <a:normAutofit/>
          </a:bodyPr>
          <a:lstStyle/>
          <a:p>
            <a:r>
              <a:rPr lang="en-US" dirty="0"/>
              <a:t>Natural World</a:t>
            </a:r>
          </a:p>
        </p:txBody>
      </p:sp>
      <p:graphicFrame>
        <p:nvGraphicFramePr>
          <p:cNvPr id="5" name="Content Placeholder 2">
            <a:extLst>
              <a:ext uri="{FF2B5EF4-FFF2-40B4-BE49-F238E27FC236}">
                <a16:creationId xmlns:a16="http://schemas.microsoft.com/office/drawing/2014/main" id="{A3F63E51-E3EF-A81C-1F59-BAC9EC428BFF}"/>
              </a:ext>
            </a:extLst>
          </p:cNvPr>
          <p:cNvGraphicFramePr>
            <a:graphicFrameLocks noGrp="1"/>
          </p:cNvGraphicFramePr>
          <p:nvPr>
            <p:ph idx="1"/>
            <p:extLst>
              <p:ext uri="{D42A27DB-BD31-4B8C-83A1-F6EECF244321}">
                <p14:modId xmlns:p14="http://schemas.microsoft.com/office/powerpoint/2010/main" val="1221558160"/>
              </p:ext>
            </p:extLst>
          </p:nvPr>
        </p:nvGraphicFramePr>
        <p:xfrm>
          <a:off x="761999" y="3043450"/>
          <a:ext cx="10668004" cy="2538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3479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Content Placeholder 3">
            <a:extLst>
              <a:ext uri="{FF2B5EF4-FFF2-40B4-BE49-F238E27FC236}">
                <a16:creationId xmlns:a16="http://schemas.microsoft.com/office/drawing/2014/main" id="{49F3F237-C4B6-6813-9835-E5771D60D7A7}"/>
              </a:ext>
            </a:extLst>
          </p:cNvPr>
          <p:cNvGraphicFramePr>
            <a:graphicFrameLocks noGrp="1"/>
          </p:cNvGraphicFramePr>
          <p:nvPr>
            <p:ph sz="half" idx="2"/>
            <p:extLst>
              <p:ext uri="{D42A27DB-BD31-4B8C-83A1-F6EECF244321}">
                <p14:modId xmlns:p14="http://schemas.microsoft.com/office/powerpoint/2010/main" val="4209307313"/>
              </p:ext>
            </p:extLst>
          </p:nvPr>
        </p:nvGraphicFramePr>
        <p:xfrm>
          <a:off x="1517650" y="1885244"/>
          <a:ext cx="4333875" cy="4209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5B58BD57-16DC-41D2-BA63-CA71C2A37B94}"/>
              </a:ext>
            </a:extLst>
          </p:cNvPr>
          <p:cNvSpPr>
            <a:spLocks noGrp="1"/>
          </p:cNvSpPr>
          <p:nvPr>
            <p:ph type="body" sz="quarter" idx="3"/>
          </p:nvPr>
        </p:nvSpPr>
        <p:spPr/>
        <p:txBody>
          <a:bodyPr/>
          <a:lstStyle/>
          <a:p>
            <a:endParaRPr lang="en-US"/>
          </a:p>
        </p:txBody>
      </p:sp>
      <p:pic>
        <p:nvPicPr>
          <p:cNvPr id="16" name="Content Placeholder 15" descr="A picture containing outdoor object, star, blue&#10;&#10;Description automatically generated">
            <a:extLst>
              <a:ext uri="{FF2B5EF4-FFF2-40B4-BE49-F238E27FC236}">
                <a16:creationId xmlns:a16="http://schemas.microsoft.com/office/drawing/2014/main" id="{04A354A8-1C7D-4D4D-9301-F7DD326F6B00}"/>
              </a:ext>
            </a:extLst>
          </p:cNvPr>
          <p:cNvPicPr>
            <a:picLocks noGrp="1" noChangeAspect="1"/>
          </p:cNvPicPr>
          <p:nvPr>
            <p:ph sz="quarter" idx="4"/>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6000" y="763587"/>
            <a:ext cx="5330826" cy="5330826"/>
          </a:xfrm>
        </p:spPr>
      </p:pic>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1517650" y="763587"/>
            <a:ext cx="4333621" cy="1344168"/>
          </a:xfrm>
        </p:spPr>
        <p:txBody>
          <a:bodyPr anchor="ctr">
            <a:normAutofit/>
          </a:bodyPr>
          <a:lstStyle/>
          <a:p>
            <a:pPr algn="ctr"/>
            <a:r>
              <a:rPr lang="en-US" dirty="0"/>
              <a:t>Universe</a:t>
            </a:r>
          </a:p>
        </p:txBody>
      </p:sp>
    </p:spTree>
    <p:extLst>
      <p:ext uri="{BB962C8B-B14F-4D97-AF65-F5344CB8AC3E}">
        <p14:creationId xmlns:p14="http://schemas.microsoft.com/office/powerpoint/2010/main" val="176403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Rectangle 26">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5411874" y="1517903"/>
            <a:ext cx="5250030" cy="1345115"/>
          </a:xfrm>
        </p:spPr>
        <p:txBody>
          <a:bodyPr vert="horz" lIns="91440" tIns="45720" rIns="91440" bIns="45720" rtlCol="0" anchor="t">
            <a:normAutofit/>
          </a:bodyPr>
          <a:lstStyle/>
          <a:p>
            <a:r>
              <a:rPr lang="en-US" kern="1200" spc="-50" baseline="0">
                <a:solidFill>
                  <a:schemeClr val="tx1"/>
                </a:solidFill>
                <a:latin typeface="+mj-lt"/>
                <a:ea typeface="+mj-ea"/>
                <a:cs typeface="+mj-cs"/>
              </a:rPr>
              <a:t>Nature</a:t>
            </a:r>
          </a:p>
        </p:txBody>
      </p:sp>
      <p:pic>
        <p:nvPicPr>
          <p:cNvPr id="20" name="Content Placeholder 19" descr="Tree by waterfalls">
            <a:extLst>
              <a:ext uri="{FF2B5EF4-FFF2-40B4-BE49-F238E27FC236}">
                <a16:creationId xmlns:a16="http://schemas.microsoft.com/office/drawing/2014/main" id="{232302B6-C697-46DD-AE98-AB772EAFAE1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1014" r="20349" b="-2"/>
          <a:stretch/>
        </p:blipFill>
        <p:spPr>
          <a:xfrm>
            <a:off x="762000" y="758952"/>
            <a:ext cx="3890922" cy="5340096"/>
          </a:xfrm>
          <a:prstGeom prst="rect">
            <a:avLst/>
          </a:prstGeom>
        </p:spPr>
      </p:pic>
      <p:graphicFrame>
        <p:nvGraphicFramePr>
          <p:cNvPr id="18" name="Content Placeholder 3">
            <a:extLst>
              <a:ext uri="{FF2B5EF4-FFF2-40B4-BE49-F238E27FC236}">
                <a16:creationId xmlns:a16="http://schemas.microsoft.com/office/drawing/2014/main" id="{340EB00D-660C-43C4-A800-74E7ADF463A6}"/>
              </a:ext>
            </a:extLst>
          </p:cNvPr>
          <p:cNvGraphicFramePr>
            <a:graphicFrameLocks/>
          </p:cNvGraphicFramePr>
          <p:nvPr>
            <p:extLst>
              <p:ext uri="{D42A27DB-BD31-4B8C-83A1-F6EECF244321}">
                <p14:modId xmlns:p14="http://schemas.microsoft.com/office/powerpoint/2010/main" val="1172435926"/>
              </p:ext>
            </p:extLst>
          </p:nvPr>
        </p:nvGraphicFramePr>
        <p:xfrm>
          <a:off x="5411874" y="2970222"/>
          <a:ext cx="5250030" cy="2610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6860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Freeform: Shape 2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0" name="Rectangle 23">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762000" y="349049"/>
            <a:ext cx="4317551" cy="1322095"/>
          </a:xfrm>
        </p:spPr>
        <p:txBody>
          <a:bodyPr vert="horz" lIns="91440" tIns="45720" rIns="91440" bIns="45720" rtlCol="0" anchor="ctr">
            <a:normAutofit/>
          </a:bodyPr>
          <a:lstStyle/>
          <a:p>
            <a:pPr>
              <a:lnSpc>
                <a:spcPct val="95000"/>
              </a:lnSpc>
            </a:pPr>
            <a:r>
              <a:rPr lang="en-US" sz="4200" kern="1200" spc="-50" baseline="0" dirty="0">
                <a:solidFill>
                  <a:schemeClr val="tx1"/>
                </a:solidFill>
                <a:latin typeface="+mj-lt"/>
                <a:ea typeface="+mj-ea"/>
                <a:cs typeface="+mj-cs"/>
              </a:rPr>
              <a:t>Seasons</a:t>
            </a:r>
          </a:p>
        </p:txBody>
      </p:sp>
      <p:pic>
        <p:nvPicPr>
          <p:cNvPr id="10" name="Picture 9" descr="Summer green field">
            <a:extLst>
              <a:ext uri="{FF2B5EF4-FFF2-40B4-BE49-F238E27FC236}">
                <a16:creationId xmlns:a16="http://schemas.microsoft.com/office/drawing/2014/main" id="{9E32176D-FFDC-4A56-95CF-5A9DF6EE9AA7}"/>
              </a:ext>
            </a:extLst>
          </p:cNvPr>
          <p:cNvPicPr>
            <a:picLocks noChangeAspect="1"/>
          </p:cNvPicPr>
          <p:nvPr/>
        </p:nvPicPr>
        <p:blipFill rotWithShape="1">
          <a:blip r:embed="rId3">
            <a:extLst>
              <a:ext uri="{28A0092B-C50C-407E-A947-70E740481C1C}">
                <a14:useLocalDpi xmlns:a14="http://schemas.microsoft.com/office/drawing/2010/main" val="0"/>
              </a:ext>
            </a:extLst>
          </a:blip>
          <a:srcRect r="13793" b="3"/>
          <a:stretch/>
        </p:blipFill>
        <p:spPr>
          <a:xfrm>
            <a:off x="5841551" y="758953"/>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7" name="Picture 6" descr="A yellow bird resting on a branch of a plant-filled with pink flowers">
            <a:extLst>
              <a:ext uri="{FF2B5EF4-FFF2-40B4-BE49-F238E27FC236}">
                <a16:creationId xmlns:a16="http://schemas.microsoft.com/office/drawing/2014/main" id="{3A9E3939-AE1D-4A20-9560-7F62F827DB43}"/>
              </a:ext>
            </a:extLst>
          </p:cNvPr>
          <p:cNvPicPr>
            <a:picLocks noChangeAspect="1"/>
          </p:cNvPicPr>
          <p:nvPr/>
        </p:nvPicPr>
        <p:blipFill rotWithShape="1">
          <a:blip r:embed="rId4">
            <a:extLst>
              <a:ext uri="{28A0092B-C50C-407E-A947-70E740481C1C}">
                <a14:useLocalDpi xmlns:a14="http://schemas.microsoft.com/office/drawing/2010/main" val="0"/>
              </a:ext>
            </a:extLst>
          </a:blip>
          <a:srcRect l="8273" r="30541" b="-1"/>
          <a:stretch/>
        </p:blipFill>
        <p:spPr>
          <a:xfrm>
            <a:off x="10043160" y="752478"/>
            <a:ext cx="2148840" cy="2344272"/>
          </a:xfrm>
          <a:prstGeom prst="rect">
            <a:avLst/>
          </a:prstGeom>
        </p:spPr>
      </p:pic>
      <p:pic>
        <p:nvPicPr>
          <p:cNvPr id="14" name="Picture 13" descr="Yellow and red autumn leaves background">
            <a:extLst>
              <a:ext uri="{FF2B5EF4-FFF2-40B4-BE49-F238E27FC236}">
                <a16:creationId xmlns:a16="http://schemas.microsoft.com/office/drawing/2014/main" id="{A091315A-C7CC-4BE2-8AEF-D8AF16A30D04}"/>
              </a:ext>
            </a:extLst>
          </p:cNvPr>
          <p:cNvPicPr>
            <a:picLocks noChangeAspect="1"/>
          </p:cNvPicPr>
          <p:nvPr/>
        </p:nvPicPr>
        <p:blipFill rotWithShape="1">
          <a:blip r:embed="rId5">
            <a:extLst>
              <a:ext uri="{28A0092B-C50C-407E-A947-70E740481C1C}">
                <a14:useLocalDpi xmlns:a14="http://schemas.microsoft.com/office/drawing/2010/main" val="0"/>
              </a:ext>
            </a:extLst>
          </a:blip>
          <a:srcRect l="27286" r="3946" b="2"/>
          <a:stretch/>
        </p:blipFill>
        <p:spPr>
          <a:xfrm>
            <a:off x="5841551" y="4011484"/>
            <a:ext cx="2157387" cy="2094040"/>
          </a:xfrm>
          <a:prstGeom prst="rect">
            <a:avLst/>
          </a:prstGeom>
        </p:spPr>
      </p:pic>
      <p:pic>
        <p:nvPicPr>
          <p:cNvPr id="17" name="Picture 16" descr="Pine trees in snow">
            <a:extLst>
              <a:ext uri="{FF2B5EF4-FFF2-40B4-BE49-F238E27FC236}">
                <a16:creationId xmlns:a16="http://schemas.microsoft.com/office/drawing/2014/main" id="{25478C4A-308D-40CB-89FE-5BA782CC3D87}"/>
              </a:ext>
            </a:extLst>
          </p:cNvPr>
          <p:cNvPicPr>
            <a:picLocks noChangeAspect="1"/>
          </p:cNvPicPr>
          <p:nvPr/>
        </p:nvPicPr>
        <p:blipFill rotWithShape="1">
          <a:blip r:embed="rId6">
            <a:extLst>
              <a:ext uri="{28A0092B-C50C-407E-A947-70E740481C1C}">
                <a14:useLocalDpi xmlns:a14="http://schemas.microsoft.com/office/drawing/2010/main" val="0"/>
              </a:ext>
            </a:extLst>
          </a:blip>
          <a:srcRect l="3544" r="2764" b="-2"/>
          <a:stretch/>
        </p:blipFill>
        <p:spPr>
          <a:xfrm>
            <a:off x="8078561" y="3185840"/>
            <a:ext cx="4113439" cy="2919684"/>
          </a:xfrm>
          <a:prstGeom prst="rect">
            <a:avLst/>
          </a:prstGeom>
        </p:spPr>
      </p:pic>
      <p:graphicFrame>
        <p:nvGraphicFramePr>
          <p:cNvPr id="15" name="Content Placeholder 3">
            <a:extLst>
              <a:ext uri="{FF2B5EF4-FFF2-40B4-BE49-F238E27FC236}">
                <a16:creationId xmlns:a16="http://schemas.microsoft.com/office/drawing/2014/main" id="{7C307371-1B63-D981-610F-EBB479E81E0A}"/>
              </a:ext>
            </a:extLst>
          </p:cNvPr>
          <p:cNvGraphicFramePr>
            <a:graphicFrameLocks noGrp="1"/>
          </p:cNvGraphicFramePr>
          <p:nvPr>
            <p:ph idx="1"/>
            <p:extLst>
              <p:ext uri="{D42A27DB-BD31-4B8C-83A1-F6EECF244321}">
                <p14:modId xmlns:p14="http://schemas.microsoft.com/office/powerpoint/2010/main" val="1557508509"/>
              </p:ext>
            </p:extLst>
          </p:nvPr>
        </p:nvGraphicFramePr>
        <p:xfrm>
          <a:off x="204952" y="1308539"/>
          <a:ext cx="5423339" cy="51460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22569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Freeform: Shape 73">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C11E5D-3382-443F-B737-6028650E2E71}"/>
              </a:ext>
            </a:extLst>
          </p:cNvPr>
          <p:cNvSpPr>
            <a:spLocks noGrp="1"/>
          </p:cNvSpPr>
          <p:nvPr>
            <p:ph type="title"/>
          </p:nvPr>
        </p:nvSpPr>
        <p:spPr>
          <a:xfrm>
            <a:off x="488731" y="127017"/>
            <a:ext cx="5123793" cy="2028388"/>
          </a:xfrm>
        </p:spPr>
        <p:txBody>
          <a:bodyPr anchor="ctr">
            <a:normAutofit/>
          </a:bodyPr>
          <a:lstStyle/>
          <a:p>
            <a:r>
              <a:rPr lang="en-US" dirty="0"/>
              <a:t>Days of the week.</a:t>
            </a:r>
          </a:p>
        </p:txBody>
      </p:sp>
      <p:pic>
        <p:nvPicPr>
          <p:cNvPr id="5" name="Graphic 4" descr="Monthly calendar with solid fill">
            <a:extLst>
              <a:ext uri="{FF2B5EF4-FFF2-40B4-BE49-F238E27FC236}">
                <a16:creationId xmlns:a16="http://schemas.microsoft.com/office/drawing/2014/main" id="{4C43979A-DF97-4D1A-94B2-B332D19E1E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8208" y="1522145"/>
            <a:ext cx="4572661" cy="4572661"/>
          </a:xfrm>
          <a:prstGeom prst="rect">
            <a:avLst/>
          </a:prstGeom>
        </p:spPr>
      </p:pic>
      <p:graphicFrame>
        <p:nvGraphicFramePr>
          <p:cNvPr id="48" name="Content Placeholder 3">
            <a:extLst>
              <a:ext uri="{FF2B5EF4-FFF2-40B4-BE49-F238E27FC236}">
                <a16:creationId xmlns:a16="http://schemas.microsoft.com/office/drawing/2014/main" id="{3175520E-3C37-F8F3-FDE6-E1C89B6D4A8B}"/>
              </a:ext>
            </a:extLst>
          </p:cNvPr>
          <p:cNvGraphicFramePr>
            <a:graphicFrameLocks noGrp="1"/>
          </p:cNvGraphicFramePr>
          <p:nvPr>
            <p:ph idx="1"/>
            <p:extLst>
              <p:ext uri="{D42A27DB-BD31-4B8C-83A1-F6EECF244321}">
                <p14:modId xmlns:p14="http://schemas.microsoft.com/office/powerpoint/2010/main" val="3732957702"/>
              </p:ext>
            </p:extLst>
          </p:nvPr>
        </p:nvGraphicFramePr>
        <p:xfrm>
          <a:off x="488731" y="1718441"/>
          <a:ext cx="5123793" cy="48084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7299929"/>
      </p:ext>
    </p:extLst>
  </p:cSld>
  <p:clrMapOvr>
    <a:masterClrMapping/>
  </p:clrMapOvr>
</p:sld>
</file>

<file path=ppt/theme/theme1.xml><?xml version="1.0" encoding="utf-8"?>
<a:theme xmlns:a="http://schemas.openxmlformats.org/drawingml/2006/main" name="PrismaticVTI">
  <a:themeElements>
    <a:clrScheme name="AnalogousFromRegularSeedRightStep">
      <a:dk1>
        <a:srgbClr val="000000"/>
      </a:dk1>
      <a:lt1>
        <a:srgbClr val="FFFFFF"/>
      </a:lt1>
      <a:dk2>
        <a:srgbClr val="41242B"/>
      </a:dk2>
      <a:lt2>
        <a:srgbClr val="E2E8E6"/>
      </a:lt2>
      <a:accent1>
        <a:srgbClr val="C34D75"/>
      </a:accent1>
      <a:accent2>
        <a:srgbClr val="B1443B"/>
      </a:accent2>
      <a:accent3>
        <a:srgbClr val="C3874D"/>
      </a:accent3>
      <a:accent4>
        <a:srgbClr val="B1A73B"/>
      </a:accent4>
      <a:accent5>
        <a:srgbClr val="8DAF45"/>
      </a:accent5>
      <a:accent6>
        <a:srgbClr val="59B13B"/>
      </a:accent6>
      <a:hlink>
        <a:srgbClr val="319472"/>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1746</TotalTime>
  <Words>2082</Words>
  <Application>Microsoft Office PowerPoint</Application>
  <PresentationFormat>Widescreen</PresentationFormat>
  <Paragraphs>176</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Aharoni</vt:lpstr>
      <vt:lpstr>Arial</vt:lpstr>
      <vt:lpstr>Avenir Next LT Pro</vt:lpstr>
      <vt:lpstr>Calibri</vt:lpstr>
      <vt:lpstr>Courier New</vt:lpstr>
      <vt:lpstr>system-ui</vt:lpstr>
      <vt:lpstr>PrismaticVTI</vt:lpstr>
      <vt:lpstr>Spiritual Reminders All Around Us</vt:lpstr>
      <vt:lpstr>The Temple of God</vt:lpstr>
      <vt:lpstr>God’s Use of Reminders</vt:lpstr>
      <vt:lpstr>Two Types of Reminders</vt:lpstr>
      <vt:lpstr>Natural World</vt:lpstr>
      <vt:lpstr>Universe</vt:lpstr>
      <vt:lpstr>Nature</vt:lpstr>
      <vt:lpstr>Seasons</vt:lpstr>
      <vt:lpstr>Days of the week.</vt:lpstr>
      <vt:lpstr>Relationships</vt:lpstr>
      <vt:lpstr>Marriage</vt:lpstr>
      <vt:lpstr>Parent / Child</vt:lpstr>
      <vt:lpstr>Employee / Employer</vt:lpstr>
      <vt:lpstr>Members of the Body</vt:lpstr>
      <vt:lpstr>Be Reminded of the Spiritual in Every Aspect of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Reminders All Around Us</dc:title>
  <dc:creator>Monty Absher</dc:creator>
  <cp:lastModifiedBy>Monty Absher</cp:lastModifiedBy>
  <cp:revision>1</cp:revision>
  <dcterms:created xsi:type="dcterms:W3CDTF">2022-04-08T21:16:50Z</dcterms:created>
  <dcterms:modified xsi:type="dcterms:W3CDTF">2022-04-10T02:23:22Z</dcterms:modified>
</cp:coreProperties>
</file>