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560" y="182376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9120" y="182376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560" y="411408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9120" y="411408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7020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71560" y="182376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639120" y="182376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571560" y="411408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639120" y="411408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7020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47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5870" spc="-1" strike="noStrike">
                <a:latin typeface="Arial"/>
              </a:rPr>
              <a:t>Click to edit the title </a:t>
            </a:r>
            <a:r>
              <a:rPr b="0" lang="en-US" sz="5870" spc="-1" strike="noStrike">
                <a:latin typeface="Arial"/>
              </a:rPr>
              <a:t>text format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270" spc="-1" strike="noStrike">
                <a:latin typeface="Arial"/>
              </a:rPr>
              <a:t>Click to edit the outline text format</a:t>
            </a:r>
            <a:endParaRPr b="0" lang="en-US" sz="427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740" spc="-1" strike="noStrike">
                <a:latin typeface="Arial"/>
              </a:rPr>
              <a:t>Second Outline Level</a:t>
            </a:r>
            <a:endParaRPr b="0" lang="en-US" sz="3740" spc="-1" strike="noStrike">
              <a:latin typeface="Arial"/>
            </a:endParaRPr>
          </a:p>
          <a:p>
            <a:pPr lvl="2" marL="1296000" indent="-288000">
              <a:spcBef>
                <a:spcPts val="113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Third Outline Level</a:t>
            </a:r>
            <a:endParaRPr b="0" lang="en-US" sz="3200" spc="-1" strike="noStrike">
              <a:latin typeface="Arial"/>
            </a:endParaRPr>
          </a:p>
          <a:p>
            <a:pPr lvl="3" marL="1728000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70" spc="-1" strike="noStrike">
                <a:latin typeface="Arial"/>
              </a:rPr>
              <a:t>Fourth Outline Level</a:t>
            </a:r>
            <a:endParaRPr b="0" lang="en-US" sz="2670" spc="-1" strike="noStrike">
              <a:latin typeface="Arial"/>
            </a:endParaRPr>
          </a:p>
          <a:p>
            <a:pPr lvl="4" marL="2160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Fifth Outline Level</a:t>
            </a:r>
            <a:endParaRPr b="0" lang="en-US" sz="2670" spc="-1" strike="noStrike">
              <a:latin typeface="Arial"/>
            </a:endParaRPr>
          </a:p>
          <a:p>
            <a:pPr lvl="5" marL="2592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Sixth Outline Level</a:t>
            </a:r>
            <a:endParaRPr b="0" lang="en-US" sz="2670" spc="-1" strike="noStrike">
              <a:latin typeface="Arial"/>
            </a:endParaRPr>
          </a:p>
          <a:p>
            <a:pPr lvl="6" marL="3024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Seventh Outline Level</a:t>
            </a:r>
            <a:endParaRPr b="0" lang="en-US" sz="267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9784A74E-DDAB-48F4-84CE-CED26E30B508}" type="slidenum">
              <a:rPr b="0" lang="en-US" sz="1400" spc="-1" strike="noStrike">
                <a:latin typeface="Times New Roman"/>
              </a:rPr>
              <a:t>4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-58320" y="108000"/>
            <a:ext cx="7794360" cy="16074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448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448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70" spc="-1" strike="noStrike">
                <a:latin typeface="Arial"/>
              </a:rPr>
              <a:t>Click to edit the outline text format</a:t>
            </a:r>
            <a:endParaRPr b="0" lang="en-US" sz="347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040" spc="-1" strike="noStrike">
                <a:latin typeface="Arial"/>
              </a:rPr>
              <a:t>Second Outline Level</a:t>
            </a:r>
            <a:endParaRPr b="0" lang="en-US" sz="3040" spc="-1" strike="noStrike">
              <a:latin typeface="Arial"/>
            </a:endParaRPr>
          </a:p>
          <a:p>
            <a:pPr lvl="2" marL="1296000" indent="-288000">
              <a:spcAft>
                <a:spcPts val="91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Third Outline Level</a:t>
            </a:r>
            <a:endParaRPr b="0" lang="en-US" sz="2600" spc="-1" strike="noStrike">
              <a:latin typeface="Arial"/>
            </a:endParaRPr>
          </a:p>
          <a:p>
            <a:pPr lvl="3" marL="1728000" indent="-216000">
              <a:spcAft>
                <a:spcPts val="609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170" spc="-1" strike="noStrike">
                <a:latin typeface="Arial"/>
              </a:rPr>
              <a:t>Fourth Outline Level</a:t>
            </a:r>
            <a:endParaRPr b="0" lang="en-US" sz="2170" spc="-1" strike="noStrike">
              <a:latin typeface="Arial"/>
            </a:endParaRPr>
          </a:p>
          <a:p>
            <a:pPr lvl="4" marL="2160000" indent="-216000">
              <a:spcAft>
                <a:spcPts val="30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170" spc="-1" strike="noStrike">
                <a:latin typeface="Arial"/>
              </a:rPr>
              <a:t>Fifth Outline Level</a:t>
            </a:r>
            <a:endParaRPr b="0" lang="en-US" sz="2170" spc="-1" strike="noStrike">
              <a:latin typeface="Arial"/>
            </a:endParaRPr>
          </a:p>
          <a:p>
            <a:pPr lvl="5" marL="2592000" indent="-216000">
              <a:spcAft>
                <a:spcPts val="30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170" spc="-1" strike="noStrike">
                <a:latin typeface="Arial"/>
              </a:rPr>
              <a:t>Sixth Outline Level</a:t>
            </a:r>
            <a:endParaRPr b="0" lang="en-US" sz="2170" spc="-1" strike="noStrike">
              <a:latin typeface="Arial"/>
            </a:endParaRPr>
          </a:p>
          <a:p>
            <a:pPr lvl="6" marL="3024000" indent="-216000">
              <a:spcAft>
                <a:spcPts val="30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170" spc="-1" strike="noStrike">
                <a:latin typeface="Arial"/>
              </a:rPr>
              <a:t>Seventh Outline Level</a:t>
            </a:r>
            <a:endParaRPr b="0" lang="en-US" sz="217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23ACB2FB-7C17-43B6-B2FC-B40E582D9081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-132840" y="0"/>
            <a:ext cx="10421640" cy="7560000"/>
          </a:xfrm>
          <a:prstGeom prst="rect">
            <a:avLst/>
          </a:prstGeom>
          <a:ln>
            <a:noFill/>
          </a:ln>
        </p:spPr>
      </p:pic>
      <p:sp>
        <p:nvSpPr>
          <p:cNvPr id="84" name="TextShape 1"/>
          <p:cNvSpPr txBox="1"/>
          <p:nvPr/>
        </p:nvSpPr>
        <p:spPr>
          <a:xfrm>
            <a:off x="548640" y="301320"/>
            <a:ext cx="9071640" cy="5851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4800" spc="-1" strike="noStrike">
                <a:solidFill>
                  <a:srgbClr val="071136"/>
                </a:solidFill>
                <a:latin typeface="Georgia"/>
              </a:rPr>
              <a:t>Be Holy for I Am Holy</a:t>
            </a:r>
            <a:endParaRPr b="0" lang="en-US" sz="4800" spc="-1" strike="noStrike">
              <a:latin typeface="Georgia"/>
            </a:endParaRPr>
          </a:p>
          <a:p>
            <a:pPr algn="ctr"/>
            <a:r>
              <a:rPr b="1" lang="en-US" sz="4000" spc="-1" strike="noStrike">
                <a:solidFill>
                  <a:srgbClr val="071136"/>
                </a:solidFill>
                <a:latin typeface="Georgia"/>
              </a:rPr>
              <a:t>(1 Peter 1:16)</a:t>
            </a:r>
            <a:endParaRPr b="0" lang="en-US" sz="4000" spc="-1" strike="noStrike">
              <a:latin typeface="Georgia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288000"/>
            <a:ext cx="7020000" cy="1248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4400" spc="-1" strike="noStrike">
                <a:solidFill>
                  <a:srgbClr val="ffffff"/>
                </a:solidFill>
                <a:latin typeface="Georgia"/>
              </a:rPr>
              <a:t>Prepare Your Minds</a:t>
            </a:r>
            <a:endParaRPr b="1" lang="en-US" sz="4400" spc="-1" strike="noStrike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1823760"/>
            <a:ext cx="9072000" cy="5003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Prepare your minds for action! (1 Peter 1:13)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Keep sober in spirit. (1 Peter 1:13)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Fix your hope completely on the grace to be brought to you at the revelation of Jesus Christ. (1 Peter 1:13)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latin typeface="Arial"/>
              </a:rPr>
              <a:t>Focus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latin typeface="Arial"/>
              </a:rPr>
              <a:t>Acts 1:11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288000"/>
            <a:ext cx="7020000" cy="1248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4400" spc="-1" strike="noStrike">
                <a:solidFill>
                  <a:srgbClr val="ffffff"/>
                </a:solidFill>
                <a:latin typeface="Georgia"/>
              </a:rPr>
              <a:t>As Obedient Children...</a:t>
            </a:r>
            <a:endParaRPr b="1" lang="en-US" sz="4400" spc="-1" strike="noStrike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823760"/>
            <a:ext cx="9072000" cy="5369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As Obedient Children…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latin typeface="Arial"/>
              </a:rPr>
              <a:t>Matthew 5:9</a:t>
            </a:r>
            <a:endParaRPr b="0" lang="en-US" sz="260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latin typeface="Arial"/>
              </a:rPr>
              <a:t>Matthew 5:44-45</a:t>
            </a:r>
            <a:endParaRPr b="0" lang="en-US" sz="2600" spc="-1" strike="noStrike">
              <a:latin typeface="Arial"/>
            </a:endParaRP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Do not be conformed…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latin typeface="Arial"/>
              </a:rPr>
              <a:t>Galatians 5:19-21</a:t>
            </a:r>
            <a:endParaRPr b="0" lang="en-US" sz="260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latin typeface="Arial"/>
              </a:rPr>
              <a:t>Luke 14:26</a:t>
            </a:r>
            <a:endParaRPr b="0" lang="en-US" sz="260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latin typeface="Arial"/>
              </a:rPr>
              <a:t>Galatians 2:20</a:t>
            </a:r>
            <a:endParaRPr b="0" lang="en-US" sz="26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288000"/>
            <a:ext cx="7020000" cy="1248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600" spc="-1" strike="noStrike">
                <a:solidFill>
                  <a:srgbClr val="ffffff"/>
                </a:solidFill>
                <a:latin typeface="Georgia"/>
              </a:rPr>
              <a:t>Be Holy in All Your Behavior!</a:t>
            </a:r>
            <a:endParaRPr b="1" lang="en-US" sz="3600" spc="-1" strike="noStrike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04000" y="1823760"/>
            <a:ext cx="9072000" cy="5125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God is Holy!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latin typeface="Arial"/>
              </a:rPr>
              <a:t>Isaiah 6:3</a:t>
            </a:r>
            <a:endParaRPr b="0" lang="en-US" sz="2600" spc="-1" strike="noStrike">
              <a:latin typeface="Arial"/>
            </a:endParaRPr>
          </a:p>
          <a:p>
            <a:pPr lvl="1" marL="864000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latin typeface="Arial"/>
              </a:rPr>
              <a:t>Exodus 15:11</a:t>
            </a:r>
            <a:endParaRPr b="0" lang="en-US" sz="2600" spc="-1" strike="noStrike">
              <a:latin typeface="Arial"/>
            </a:endParaRP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We are not called to part time holiness! </a:t>
            </a:r>
            <a:r>
              <a:rPr b="0" lang="en-US" sz="3200" spc="-1" strike="noStrike">
                <a:latin typeface="Arial"/>
              </a:rPr>
              <a:t>(Zechariah 14:20-21)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Peter demonstrates this in the remainder of his </a:t>
            </a:r>
            <a:r>
              <a:rPr b="0" lang="en-US" sz="3200" spc="-1" strike="noStrike">
                <a:latin typeface="Arial"/>
              </a:rPr>
              <a:t>letter.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2021-03-21T06:59:47Z</dcterms:created>
  <dc:creator/>
  <dc:description/>
  <dc:language>en-US</dc:language>
  <cp:lastModifiedBy/>
  <dcterms:modified xsi:type="dcterms:W3CDTF">2022-04-10T07:45:34Z</dcterms:modified>
  <cp:revision>3</cp:revision>
  <dc:subject/>
  <dc:title/>
</cp:coreProperties>
</file>