
<file path=[Content_Types].xml><?xml version="1.0" encoding="utf-8"?>
<Types xmlns="http://schemas.openxmlformats.org/package/2006/content-types">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media/image4.png" ContentType="image/png"/>
  <Override PartName="/ppt/media/image3.png" ContentType="image/png"/>
  <Override PartName="/ppt/media/image1.png" ContentType="image/png"/>
  <Override PartName="/ppt/media/image2.png" ContentType="image/pn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ppt/theme/theme1.xml" ContentType="application/vnd.openxmlformats-officedocument.them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504000" y="1768680"/>
            <a:ext cx="9072000" cy="209088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504000" y="4058640"/>
            <a:ext cx="907200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504000" y="1768680"/>
            <a:ext cx="4426920" cy="209088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5152680" y="1768680"/>
            <a:ext cx="4426920" cy="209088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504000" y="4058640"/>
            <a:ext cx="4426920" cy="209088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5152680" y="4058640"/>
            <a:ext cx="44269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504000" y="1768680"/>
            <a:ext cx="2921040" cy="209088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571560" y="1768680"/>
            <a:ext cx="2921040" cy="209088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639120" y="1768680"/>
            <a:ext cx="2921040" cy="209088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504000" y="4058640"/>
            <a:ext cx="2921040" cy="209088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571560" y="4058640"/>
            <a:ext cx="2921040" cy="209088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639120" y="4058640"/>
            <a:ext cx="292104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504000" y="1768680"/>
            <a:ext cx="9072000" cy="43840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504000" y="1768680"/>
            <a:ext cx="4426920" cy="43840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5152680" y="1768680"/>
            <a:ext cx="4426920" cy="43840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504000" y="1768680"/>
            <a:ext cx="4426920" cy="209088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5152680" y="1768680"/>
            <a:ext cx="4426920" cy="43840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504000" y="4058640"/>
            <a:ext cx="44269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504000" y="1768680"/>
            <a:ext cx="4426920" cy="43840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5152680" y="1768680"/>
            <a:ext cx="4426920" cy="209088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5152680" y="4058640"/>
            <a:ext cx="44269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504000" y="4058640"/>
            <a:ext cx="9072000" cy="209088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2000" cy="1261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 name="" descr=""/>
          <p:cNvPicPr/>
          <p:nvPr/>
        </p:nvPicPr>
        <p:blipFill>
          <a:blip r:embed="rId1"/>
          <a:stretch/>
        </p:blipFill>
        <p:spPr>
          <a:xfrm>
            <a:off x="-627120" y="0"/>
            <a:ext cx="11340000" cy="7589160"/>
          </a:xfrm>
          <a:prstGeom prst="rect">
            <a:avLst/>
          </a:prstGeom>
          <a:ln>
            <a:noFill/>
          </a:ln>
        </p:spPr>
      </p:pic>
      <p:sp>
        <p:nvSpPr>
          <p:cNvPr id="39" name="CustomShape 1"/>
          <p:cNvSpPr/>
          <p:nvPr/>
        </p:nvSpPr>
        <p:spPr>
          <a:xfrm>
            <a:off x="504000" y="301320"/>
            <a:ext cx="9071280" cy="1801440"/>
          </a:xfrm>
          <a:prstGeom prst="rect">
            <a:avLst/>
          </a:prstGeom>
          <a:noFill/>
          <a:ln>
            <a:noFill/>
          </a:ln>
        </p:spPr>
        <p:style>
          <a:lnRef idx="0"/>
          <a:fillRef idx="0"/>
          <a:effectRef idx="0"/>
          <a:fontRef idx="minor"/>
        </p:style>
        <p:txBody>
          <a:bodyPr lIns="0" rIns="0" tIns="0" bIns="0" anchor="ctr"/>
          <a:p>
            <a:pPr algn="ctr">
              <a:lnSpc>
                <a:spcPct val="100000"/>
              </a:lnSpc>
            </a:pPr>
            <a:r>
              <a:rPr b="1" i="1" lang="en-US" sz="4000" spc="-1" strike="noStrike">
                <a:latin typeface="Times New Roman"/>
              </a:rPr>
              <a:t>“</a:t>
            </a:r>
            <a:r>
              <a:rPr b="1" i="1" lang="en-US" sz="4000" spc="-1" strike="noStrike">
                <a:latin typeface="Times New Roman"/>
              </a:rPr>
              <a:t>I desire compassion, and not a sacrifice.”</a:t>
            </a:r>
            <a:endParaRPr b="0" lang="en-US" sz="4000" spc="-1" strike="noStrike">
              <a:latin typeface="Arial"/>
            </a:endParaRPr>
          </a:p>
          <a:p>
            <a:pPr algn="ctr">
              <a:lnSpc>
                <a:spcPct val="100000"/>
              </a:lnSpc>
            </a:pPr>
            <a:r>
              <a:rPr b="0" lang="en-US" sz="1300" spc="-1" strike="noStrike">
                <a:latin typeface="Times New Roman"/>
              </a:rPr>
              <a:t> </a:t>
            </a:r>
            <a:endParaRPr b="0" lang="en-US" sz="1300" spc="-1" strike="noStrike">
              <a:latin typeface="Arial"/>
            </a:endParaRPr>
          </a:p>
          <a:p>
            <a:pPr algn="ctr">
              <a:lnSpc>
                <a:spcPct val="100000"/>
              </a:lnSpc>
            </a:pPr>
            <a:r>
              <a:rPr b="0" lang="en-US" sz="3200" spc="-1" strike="noStrike">
                <a:latin typeface="Times New Roman"/>
              </a:rPr>
              <a:t>Matthew 12:1-8</a:t>
            </a:r>
            <a:endParaRPr b="0" lang="en-US" sz="32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CustomShape 1"/>
          <p:cNvSpPr/>
          <p:nvPr/>
        </p:nvSpPr>
        <p:spPr>
          <a:xfrm>
            <a:off x="504000" y="301320"/>
            <a:ext cx="9071280" cy="6739200"/>
          </a:xfrm>
          <a:prstGeom prst="rect">
            <a:avLst/>
          </a:prstGeom>
          <a:noFill/>
          <a:ln>
            <a:noFill/>
          </a:ln>
        </p:spPr>
        <p:style>
          <a:lnRef idx="0"/>
          <a:fillRef idx="0"/>
          <a:effectRef idx="0"/>
          <a:fontRef idx="minor"/>
        </p:style>
        <p:txBody>
          <a:bodyPr lIns="0" rIns="0" tIns="0" bIns="0" anchor="ctr"/>
          <a:p>
            <a:pPr algn="just">
              <a:lnSpc>
                <a:spcPct val="100000"/>
              </a:lnSpc>
              <a:spcAft>
                <a:spcPts val="1295"/>
              </a:spcAft>
            </a:pPr>
            <a:r>
              <a:rPr b="0" lang="en-US" sz="3200" spc="-1" strike="noStrike">
                <a:latin typeface="Times New Roman"/>
                <a:ea typeface="Noto Sans CJK SC"/>
              </a:rPr>
              <a:t>At that time Jesus went through the grainfields on the Sabbath, and His disciples became hungry and began to pick the heads of grain and eat. But when the Pharisees saw this, they said to Him, “Look, Your disciples do what is not lawful to do on a Sabbath.” (Matthew 12:1-2)</a:t>
            </a:r>
            <a:endParaRPr b="0" lang="en-US" sz="3200" spc="-1" strike="noStrike">
              <a:latin typeface="Arial"/>
            </a:endParaRPr>
          </a:p>
          <a:p>
            <a:pPr marL="548640" indent="-319680" algn="just">
              <a:lnSpc>
                <a:spcPct val="100000"/>
              </a:lnSpc>
              <a:spcAft>
                <a:spcPts val="1295"/>
              </a:spcAft>
              <a:buClr>
                <a:srgbClr val="000000"/>
              </a:buClr>
              <a:buSzPct val="45000"/>
              <a:buFont typeface="Wingdings" charset="2"/>
              <a:buChar char=""/>
            </a:pPr>
            <a:r>
              <a:rPr b="0" lang="en-US" sz="3200" spc="-1" strike="noStrike">
                <a:latin typeface="Times New Roman"/>
                <a:ea typeface="Noto Sans CJK SC"/>
              </a:rPr>
              <a:t>Deuteronomy 23:25</a:t>
            </a:r>
            <a:endParaRPr b="0" lang="en-US" sz="3200" spc="-1" strike="noStrike">
              <a:latin typeface="Arial"/>
            </a:endParaRPr>
          </a:p>
          <a:p>
            <a:pPr marL="548640" indent="-319680" algn="just">
              <a:lnSpc>
                <a:spcPct val="100000"/>
              </a:lnSpc>
              <a:spcAft>
                <a:spcPts val="1295"/>
              </a:spcAft>
              <a:buClr>
                <a:srgbClr val="000000"/>
              </a:buClr>
              <a:buSzPct val="45000"/>
              <a:buFont typeface="Wingdings" charset="2"/>
              <a:buChar char=""/>
            </a:pPr>
            <a:r>
              <a:rPr b="0" lang="en-US" sz="3200" spc="-1" strike="noStrike">
                <a:latin typeface="Times New Roman"/>
                <a:ea typeface="Noto Sans CJK SC"/>
              </a:rPr>
              <a:t>Exodus 20:8-10</a:t>
            </a:r>
            <a:endParaRPr b="0" lang="en-US" sz="3200" spc="-1" strike="noStrike">
              <a:latin typeface="Arial"/>
            </a:endParaRPr>
          </a:p>
          <a:p>
            <a:pPr marL="548640" indent="-319680" algn="just">
              <a:lnSpc>
                <a:spcPct val="100000"/>
              </a:lnSpc>
              <a:spcAft>
                <a:spcPts val="1295"/>
              </a:spcAft>
              <a:buClr>
                <a:srgbClr val="000000"/>
              </a:buClr>
              <a:buSzPct val="45000"/>
              <a:buFont typeface="Wingdings" charset="2"/>
              <a:buChar char=""/>
            </a:pPr>
            <a:r>
              <a:rPr b="0" lang="en-US" sz="3200" spc="-1" strike="noStrike">
                <a:latin typeface="Times New Roman"/>
                <a:ea typeface="Noto Sans CJK SC"/>
              </a:rPr>
              <a:t>Exodus 16:28-29</a:t>
            </a:r>
            <a:endParaRPr b="0" lang="en-US" sz="3200" spc="-1" strike="noStrike">
              <a:latin typeface="Arial"/>
            </a:endParaRPr>
          </a:p>
        </p:txBody>
      </p:sp>
      <p:pic>
        <p:nvPicPr>
          <p:cNvPr id="41" name="" descr=""/>
          <p:cNvPicPr/>
          <p:nvPr/>
        </p:nvPicPr>
        <p:blipFill>
          <a:blip r:embed="rId1"/>
          <a:stretch/>
        </p:blipFill>
        <p:spPr>
          <a:xfrm>
            <a:off x="7504560" y="5105520"/>
            <a:ext cx="2370960" cy="230076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CustomShape 1"/>
          <p:cNvSpPr/>
          <p:nvPr/>
        </p:nvSpPr>
        <p:spPr>
          <a:xfrm>
            <a:off x="504000" y="301320"/>
            <a:ext cx="9071280" cy="6830640"/>
          </a:xfrm>
          <a:prstGeom prst="rect">
            <a:avLst/>
          </a:prstGeom>
          <a:noFill/>
          <a:ln>
            <a:noFill/>
          </a:ln>
        </p:spPr>
        <p:style>
          <a:lnRef idx="0"/>
          <a:fillRef idx="0"/>
          <a:effectRef idx="0"/>
          <a:fontRef idx="minor"/>
        </p:style>
        <p:txBody>
          <a:bodyPr lIns="0" rIns="0" tIns="0" bIns="0" anchor="ctr"/>
          <a:p>
            <a:pPr algn="just">
              <a:lnSpc>
                <a:spcPct val="100000"/>
              </a:lnSpc>
              <a:spcBef>
                <a:spcPts val="865"/>
              </a:spcBef>
            </a:pPr>
            <a:r>
              <a:rPr b="0" lang="en-US" sz="3200" spc="-1" strike="noStrike">
                <a:latin typeface="Times New Roman"/>
                <a:ea typeface="Times New Roman"/>
              </a:rPr>
              <a:t>But He said to them, “Have you not read what David did when he became hungry, he and his companions, how he entered the house of God, and they ate the consecrated bread, which was not lawful for him to eat nor for those with him, but for the priests alone? Or have you not read in the Law, that on the Sabbath the priests in the temple break the Sabbath and are innocent? (Matthew 12:3-5)</a:t>
            </a:r>
            <a:endParaRPr b="0" lang="en-US" sz="3200" spc="-1" strike="noStrike">
              <a:latin typeface="Arial"/>
            </a:endParaRPr>
          </a:p>
          <a:p>
            <a:pPr marL="548640" indent="-319680" algn="just">
              <a:lnSpc>
                <a:spcPct val="100000"/>
              </a:lnSpc>
              <a:spcBef>
                <a:spcPts val="865"/>
              </a:spcBef>
              <a:buClr>
                <a:srgbClr val="000000"/>
              </a:buClr>
              <a:buSzPct val="45000"/>
              <a:buFont typeface="Wingdings" charset="2"/>
              <a:buChar char=""/>
            </a:pPr>
            <a:r>
              <a:rPr b="0" lang="en-US" sz="3200" spc="-1" strike="noStrike">
                <a:latin typeface="Times New Roman"/>
                <a:ea typeface="Noto Sans CJK SC"/>
              </a:rPr>
              <a:t>1 Samuel 21:4</a:t>
            </a:r>
            <a:endParaRPr b="0" lang="en-US" sz="3200" spc="-1" strike="noStrike">
              <a:latin typeface="Arial"/>
            </a:endParaRPr>
          </a:p>
          <a:p>
            <a:pPr marL="548640" indent="-319680" algn="just">
              <a:lnSpc>
                <a:spcPct val="100000"/>
              </a:lnSpc>
              <a:spcBef>
                <a:spcPts val="865"/>
              </a:spcBef>
              <a:buClr>
                <a:srgbClr val="000000"/>
              </a:buClr>
              <a:buSzPct val="45000"/>
              <a:buFont typeface="Wingdings" charset="2"/>
              <a:buChar char=""/>
            </a:pPr>
            <a:r>
              <a:rPr b="0" lang="en-US" sz="3200" spc="-1" strike="noStrike">
                <a:latin typeface="Times New Roman"/>
                <a:ea typeface="Noto Sans CJK SC"/>
              </a:rPr>
              <a:t>Leviticus 24:7-9</a:t>
            </a:r>
            <a:endParaRPr b="0" lang="en-US" sz="3200" spc="-1" strike="noStrike">
              <a:latin typeface="Arial"/>
            </a:endParaRPr>
          </a:p>
          <a:p>
            <a:pPr marL="548640" indent="-319680" algn="just">
              <a:lnSpc>
                <a:spcPct val="100000"/>
              </a:lnSpc>
              <a:spcBef>
                <a:spcPts val="865"/>
              </a:spcBef>
              <a:buClr>
                <a:srgbClr val="000000"/>
              </a:buClr>
              <a:buSzPct val="45000"/>
              <a:buFont typeface="Wingdings" charset="2"/>
              <a:buChar char=""/>
            </a:pPr>
            <a:r>
              <a:rPr b="0" lang="en-US" sz="3200" spc="-1" strike="noStrike">
                <a:latin typeface="Times New Roman"/>
                <a:ea typeface="Noto Sans CJK SC"/>
              </a:rPr>
              <a:t>Mathew 4:1-4; Daniel 1:8</a:t>
            </a:r>
            <a:endParaRPr b="0" lang="en-US" sz="3200" spc="-1" strike="noStrike">
              <a:latin typeface="Arial"/>
            </a:endParaRPr>
          </a:p>
          <a:p>
            <a:pPr marL="548640" indent="-319680" algn="just">
              <a:lnSpc>
                <a:spcPct val="100000"/>
              </a:lnSpc>
              <a:spcBef>
                <a:spcPts val="865"/>
              </a:spcBef>
              <a:buClr>
                <a:srgbClr val="000000"/>
              </a:buClr>
              <a:buSzPct val="45000"/>
              <a:buFont typeface="Wingdings" charset="2"/>
              <a:buChar char=""/>
            </a:pPr>
            <a:r>
              <a:rPr b="0" lang="en-US" sz="3200" spc="-1" strike="noStrike">
                <a:latin typeface="Times New Roman"/>
                <a:ea typeface="Noto Sans CJK SC"/>
              </a:rPr>
              <a:t>Numbers 28:9-10</a:t>
            </a:r>
            <a:endParaRPr b="0" lang="en-US" sz="3200" spc="-1" strike="noStrike">
              <a:latin typeface="Arial"/>
            </a:endParaRPr>
          </a:p>
        </p:txBody>
      </p:sp>
      <p:pic>
        <p:nvPicPr>
          <p:cNvPr id="43" name="" descr=""/>
          <p:cNvPicPr/>
          <p:nvPr/>
        </p:nvPicPr>
        <p:blipFill>
          <a:blip r:embed="rId1"/>
          <a:stretch/>
        </p:blipFill>
        <p:spPr>
          <a:xfrm>
            <a:off x="7504560" y="5105520"/>
            <a:ext cx="2370960" cy="2300760"/>
          </a:xfrm>
          <a:prstGeom prst="rect">
            <a:avLst/>
          </a:prstGeom>
          <a:ln>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CustomShape 1"/>
          <p:cNvSpPr/>
          <p:nvPr/>
        </p:nvSpPr>
        <p:spPr>
          <a:xfrm>
            <a:off x="504000" y="301320"/>
            <a:ext cx="9071280" cy="6830640"/>
          </a:xfrm>
          <a:prstGeom prst="rect">
            <a:avLst/>
          </a:prstGeom>
          <a:noFill/>
          <a:ln>
            <a:noFill/>
          </a:ln>
        </p:spPr>
        <p:style>
          <a:lnRef idx="0"/>
          <a:fillRef idx="0"/>
          <a:effectRef idx="0"/>
          <a:fontRef idx="minor"/>
        </p:style>
        <p:txBody>
          <a:bodyPr lIns="0" rIns="0" tIns="0" bIns="0" anchor="ctr"/>
          <a:p>
            <a:pPr algn="just">
              <a:lnSpc>
                <a:spcPct val="100000"/>
              </a:lnSpc>
              <a:spcAft>
                <a:spcPts val="601"/>
              </a:spcAft>
            </a:pPr>
            <a:r>
              <a:rPr b="0" lang="en-US" sz="3200" spc="-1" strike="noStrike">
                <a:latin typeface="Times New Roman"/>
                <a:ea typeface="Times New Roman"/>
              </a:rPr>
              <a:t>But I say to you that something greater than the temple is here. But if you had known what this means, ‘I desire compassion, and not a sacrifice,’ you would not have condemned the innocent. For the Son of Man is Lord of the Sabbath.” (Matthew 12:6-8)</a:t>
            </a:r>
            <a:endParaRPr b="0" lang="en-US" sz="3200" spc="-1" strike="noStrike">
              <a:latin typeface="Arial"/>
            </a:endParaRPr>
          </a:p>
          <a:p>
            <a:pPr marL="548640" indent="-319680" algn="just">
              <a:lnSpc>
                <a:spcPct val="100000"/>
              </a:lnSpc>
              <a:spcAft>
                <a:spcPts val="1295"/>
              </a:spcAft>
              <a:buClr>
                <a:srgbClr val="000000"/>
              </a:buClr>
              <a:buSzPct val="45000"/>
              <a:buFont typeface="Wingdings" charset="2"/>
              <a:buChar char=""/>
            </a:pPr>
            <a:r>
              <a:rPr b="0" lang="en-US" sz="3200" spc="-1" strike="noStrike">
                <a:latin typeface="Times New Roman"/>
                <a:ea typeface="Noto Sans CJK SC"/>
              </a:rPr>
              <a:t>Matthew 1:23</a:t>
            </a:r>
            <a:endParaRPr b="0" lang="en-US" sz="3200" spc="-1" strike="noStrike">
              <a:latin typeface="Arial"/>
            </a:endParaRPr>
          </a:p>
          <a:p>
            <a:pPr marL="548640" indent="-319680" algn="just">
              <a:lnSpc>
                <a:spcPct val="100000"/>
              </a:lnSpc>
              <a:spcAft>
                <a:spcPts val="1295"/>
              </a:spcAft>
              <a:buClr>
                <a:srgbClr val="000000"/>
              </a:buClr>
              <a:buSzPct val="45000"/>
              <a:buFont typeface="Wingdings" charset="2"/>
              <a:buChar char=""/>
            </a:pPr>
            <a:r>
              <a:rPr b="0" lang="en-US" sz="3200" spc="-1" strike="noStrike">
                <a:latin typeface="Times New Roman"/>
                <a:ea typeface="Noto Sans CJK SC"/>
              </a:rPr>
              <a:t>Hosea 6:6</a:t>
            </a:r>
            <a:endParaRPr b="0" lang="en-US" sz="3200" spc="-1" strike="noStrike">
              <a:latin typeface="Arial"/>
            </a:endParaRPr>
          </a:p>
          <a:p>
            <a:pPr marL="548640" indent="-319680" algn="just">
              <a:lnSpc>
                <a:spcPct val="100000"/>
              </a:lnSpc>
              <a:spcAft>
                <a:spcPts val="1295"/>
              </a:spcAft>
              <a:buClr>
                <a:srgbClr val="000000"/>
              </a:buClr>
              <a:buSzPct val="45000"/>
              <a:buFont typeface="Wingdings" charset="2"/>
              <a:buChar char=""/>
            </a:pPr>
            <a:r>
              <a:rPr b="0" lang="en-US" sz="3200" spc="-1" strike="noStrike">
                <a:latin typeface="Times New Roman"/>
                <a:ea typeface="Noto Sans CJK SC"/>
              </a:rPr>
              <a:t>Psalm 136</a:t>
            </a:r>
            <a:endParaRPr b="0" lang="en-US" sz="3200" spc="-1" strike="noStrike">
              <a:latin typeface="Arial"/>
            </a:endParaRPr>
          </a:p>
          <a:p>
            <a:pPr marL="548640" indent="-319680" algn="just">
              <a:lnSpc>
                <a:spcPct val="100000"/>
              </a:lnSpc>
              <a:spcAft>
                <a:spcPts val="1295"/>
              </a:spcAft>
              <a:buClr>
                <a:srgbClr val="000000"/>
              </a:buClr>
              <a:buSzPct val="45000"/>
              <a:buFont typeface="Wingdings" charset="2"/>
              <a:buChar char=""/>
            </a:pPr>
            <a:r>
              <a:rPr b="0" lang="en-US" sz="3200" spc="-1" strike="noStrike">
                <a:latin typeface="Times New Roman"/>
                <a:ea typeface="Noto Sans CJK SC"/>
              </a:rPr>
              <a:t>Hosea 6:4, 7-9</a:t>
            </a:r>
            <a:endParaRPr b="0" lang="en-US" sz="3200" spc="-1" strike="noStrike">
              <a:latin typeface="Arial"/>
            </a:endParaRPr>
          </a:p>
          <a:p>
            <a:pPr marL="548640" indent="-319680" algn="just">
              <a:lnSpc>
                <a:spcPct val="100000"/>
              </a:lnSpc>
              <a:spcAft>
                <a:spcPts val="1295"/>
              </a:spcAft>
              <a:buClr>
                <a:srgbClr val="000000"/>
              </a:buClr>
              <a:buSzPct val="45000"/>
              <a:buFont typeface="Wingdings" charset="2"/>
              <a:buChar char=""/>
            </a:pPr>
            <a:r>
              <a:rPr b="0" lang="en-US" sz="3200" spc="-1" strike="noStrike">
                <a:latin typeface="Times New Roman"/>
                <a:ea typeface="Noto Sans CJK SC"/>
              </a:rPr>
              <a:t>Matthew 11:28-30</a:t>
            </a:r>
            <a:endParaRPr b="0" lang="en-US" sz="3200" spc="-1" strike="noStrike">
              <a:latin typeface="Arial"/>
            </a:endParaRPr>
          </a:p>
        </p:txBody>
      </p:sp>
      <p:pic>
        <p:nvPicPr>
          <p:cNvPr id="45" name="" descr=""/>
          <p:cNvPicPr/>
          <p:nvPr/>
        </p:nvPicPr>
        <p:blipFill>
          <a:blip r:embed="rId1"/>
          <a:stretch/>
        </p:blipFill>
        <p:spPr>
          <a:xfrm>
            <a:off x="7504200" y="5105520"/>
            <a:ext cx="2370960" cy="2300760"/>
          </a:xfrm>
          <a:prstGeom prst="rect">
            <a:avLst/>
          </a:prstGeom>
          <a:ln>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TotalTime>
  <Application>LibreOffice/6.0.7.3$Linux_X86_64 LibreOffice_project/00m0$Build-3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2022-03-06T05:45:08Z</dcterms:created>
  <dc:creator/>
  <dc:description/>
  <dc:language>en-US</dc:language>
  <cp:lastModifiedBy/>
  <dcterms:modified xsi:type="dcterms:W3CDTF">2022-03-06T06:09:32Z</dcterms:modified>
  <cp:revision>1</cp:revision>
  <dc:subject/>
  <dc:title/>
</cp:coreProperties>
</file>