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0" r:id="rId4"/>
    <p:sldId id="261" r:id="rId5"/>
    <p:sldId id="262" r:id="rId6"/>
    <p:sldId id="263" r:id="rId7"/>
    <p:sldId id="264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42A"/>
    <a:srgbClr val="60CA2A"/>
    <a:srgbClr val="B2E62B"/>
    <a:srgbClr val="2D4A09"/>
    <a:srgbClr val="F6F868"/>
    <a:srgbClr val="FFF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56" y="1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7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7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9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6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9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2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6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6CC0-39FC-4F6D-83BC-A937D77AE4A7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CE39E-1828-4878-9CFD-E71CDCC88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D32674-5229-4B6F-B014-B93B0FDFE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5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8AEF1CF-E609-48E5-B781-1F6A186A55FB}"/>
              </a:ext>
            </a:extLst>
          </p:cNvPr>
          <p:cNvSpPr txBox="1"/>
          <p:nvPr/>
        </p:nvSpPr>
        <p:spPr>
          <a:xfrm>
            <a:off x="324852" y="874658"/>
            <a:ext cx="6448927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Growth is Expected</a:t>
            </a:r>
          </a:p>
          <a:p>
            <a:pPr algn="ctr"/>
            <a:endParaRPr lang="en-US" sz="9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Heb. 6:1; 1 Cor. 3:1-3; 1 Pet. 2:3; 2 Pet. 2:5-8; 3:18; Rom. 12:2;         Heb. 5:11-14</a:t>
            </a:r>
          </a:p>
        </p:txBody>
      </p:sp>
    </p:spTree>
    <p:extLst>
      <p:ext uri="{BB962C8B-B14F-4D97-AF65-F5344CB8AC3E}">
        <p14:creationId xmlns:p14="http://schemas.microsoft.com/office/powerpoint/2010/main" val="394065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F9375D-DB27-496B-9CC6-98C2E68A7B1C}"/>
              </a:ext>
            </a:extLst>
          </p:cNvPr>
          <p:cNvSpPr txBox="1"/>
          <p:nvPr/>
        </p:nvSpPr>
        <p:spPr>
          <a:xfrm>
            <a:off x="598811" y="487670"/>
            <a:ext cx="64592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Growth is Necessary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We are </a:t>
            </a:r>
            <a:r>
              <a:rPr lang="en-US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alive 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in Christ </a:t>
            </a:r>
          </a:p>
          <a:p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	 Rom. 6:11; Eph. 2:5; Jn. 10:10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Prevents ineffectiveness and unfruitfulness 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	 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2 Pet. 2:5-8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Instills Confidence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	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2 Pet. 2:9-11</a:t>
            </a: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416767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EC5618A-A0F8-49AC-9BDF-1B545F510817}"/>
              </a:ext>
            </a:extLst>
          </p:cNvPr>
          <p:cNvSpPr txBox="1"/>
          <p:nvPr/>
        </p:nvSpPr>
        <p:spPr>
          <a:xfrm>
            <a:off x="598811" y="487670"/>
            <a:ext cx="693546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What Prevents Growth?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Excuses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“I’m spiritual enough…”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There is no ceiling to our growth!              (consider 1 Thess. 3:12; 4:1)</a:t>
            </a:r>
          </a:p>
          <a:p>
            <a:pPr marL="1485900" lvl="2" indent="-571500">
              <a:buFontTx/>
              <a:buChar char="-"/>
            </a:pPr>
            <a:endParaRPr lang="en-US" sz="7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Unwillingness to sacrifice time killers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Social media, television, etc...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 Unrealistic Expectations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 Christian journey is a series                            of small steps. 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628650" lvl="1" indent="-171450">
              <a:buFontTx/>
              <a:buChar char="-"/>
            </a:pPr>
            <a:endParaRPr lang="en-US" sz="7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422091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525152-D064-453C-8769-8ECB4C6886BE}"/>
              </a:ext>
            </a:extLst>
          </p:cNvPr>
          <p:cNvSpPr txBox="1"/>
          <p:nvPr/>
        </p:nvSpPr>
        <p:spPr>
          <a:xfrm>
            <a:off x="598811" y="487670"/>
            <a:ext cx="811205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Questions to Consider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What are things you are currently doing, but can still grow in?</a:t>
            </a:r>
          </a:p>
          <a:p>
            <a:pPr marL="742950" indent="-742950">
              <a:buFont typeface="+mj-lt"/>
              <a:buAutoNum type="arabicPeriod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What are things you are not doing that you need to start doing?</a:t>
            </a:r>
          </a:p>
          <a:p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25017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525152-D064-453C-8769-8ECB4C6886BE}"/>
              </a:ext>
            </a:extLst>
          </p:cNvPr>
          <p:cNvSpPr txBox="1"/>
          <p:nvPr/>
        </p:nvSpPr>
        <p:spPr>
          <a:xfrm>
            <a:off x="598811" y="487670"/>
            <a:ext cx="81120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Areas of Growth in 2022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800" dirty="0">
              <a:solidFill>
                <a:srgbClr val="391A03"/>
              </a:solidFill>
              <a:latin typeface="Arial Narrow" panose="020B0606020202030204" pitchFamily="34" charset="0"/>
            </a:endParaRPr>
          </a:p>
          <a:p>
            <a:r>
              <a:rPr lang="en-US" sz="3600" b="1" dirty="0">
                <a:solidFill>
                  <a:srgbClr val="391A03"/>
                </a:solidFill>
                <a:latin typeface="Arial Narrow" panose="020B0606020202030204" pitchFamily="34" charset="0"/>
              </a:rPr>
              <a:t>	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F6E672-0BBB-4132-BB47-3FE7C12981CA}"/>
              </a:ext>
            </a:extLst>
          </p:cNvPr>
          <p:cNvSpPr/>
          <p:nvPr/>
        </p:nvSpPr>
        <p:spPr>
          <a:xfrm>
            <a:off x="898214" y="1310327"/>
            <a:ext cx="7646975" cy="403187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Bible reading</a:t>
            </a: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Prayer</a:t>
            </a: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Relationships</a:t>
            </a: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Giving </a:t>
            </a: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Encouragement</a:t>
            </a: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Stewardship</a:t>
            </a: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Patience</a:t>
            </a: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Self-control</a:t>
            </a: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Service</a:t>
            </a: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Mentoring</a:t>
            </a: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Speech</a:t>
            </a: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Hospitality</a:t>
            </a:r>
          </a:p>
          <a:p>
            <a:pPr marL="571500" indent="-571500">
              <a:buFontTx/>
              <a:buChar char="-"/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4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1886E2B-7678-47C4-B069-B65B8C9ADD0E}"/>
              </a:ext>
            </a:extLst>
          </p:cNvPr>
          <p:cNvSpPr txBox="1"/>
          <p:nvPr/>
        </p:nvSpPr>
        <p:spPr>
          <a:xfrm>
            <a:off x="457200" y="302239"/>
            <a:ext cx="8169442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How Can We Grow in 2022?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Find an encourager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	 Phil. 1:27; 2:3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Realize growth takes effort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	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Matt. 25:14-30; Heb. 5:14; 1 Cor. 9:24-27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Take it one step at a time </a:t>
            </a:r>
          </a:p>
          <a:p>
            <a:pPr marL="1028700" lvl="1" indent="-571500">
              <a:buFontTx/>
              <a:buChar char="-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Don’t fear failure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	 2 Pet. 1:3; Phil. 4:13</a:t>
            </a: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7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D32674-5229-4B6F-B014-B93B0FDFE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1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234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2021-12-31T21:22:31Z</dcterms:created>
  <dcterms:modified xsi:type="dcterms:W3CDTF">2022-01-02T14:08:44Z</dcterms:modified>
</cp:coreProperties>
</file>