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60" r:id="rId5"/>
    <p:sldId id="262" r:id="rId6"/>
    <p:sldId id="259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" y="1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9ACC-18D5-4A80-99A8-AD560238680F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6E09-98B8-431E-B18A-3F2668F0C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9ACC-18D5-4A80-99A8-AD560238680F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6E09-98B8-431E-B18A-3F2668F0C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6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9ACC-18D5-4A80-99A8-AD560238680F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6E09-98B8-431E-B18A-3F2668F0C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9ACC-18D5-4A80-99A8-AD560238680F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6E09-98B8-431E-B18A-3F2668F0C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7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9ACC-18D5-4A80-99A8-AD560238680F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6E09-98B8-431E-B18A-3F2668F0C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7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9ACC-18D5-4A80-99A8-AD560238680F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6E09-98B8-431E-B18A-3F2668F0C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9ACC-18D5-4A80-99A8-AD560238680F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6E09-98B8-431E-B18A-3F2668F0C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2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9ACC-18D5-4A80-99A8-AD560238680F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6E09-98B8-431E-B18A-3F2668F0C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2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9ACC-18D5-4A80-99A8-AD560238680F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6E09-98B8-431E-B18A-3F2668F0C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9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9ACC-18D5-4A80-99A8-AD560238680F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6E09-98B8-431E-B18A-3F2668F0C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3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9ACC-18D5-4A80-99A8-AD560238680F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6E09-98B8-431E-B18A-3F2668F0C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0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E9ACC-18D5-4A80-99A8-AD560238680F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6E09-98B8-431E-B18A-3F2668F0C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3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342D7-6F3D-4EB3-AECA-115DEE514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7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3E099-7DBE-4D5F-812E-B705F5EB1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r="9368" b="18736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452D92-112E-46CC-8581-50540358AB4C}"/>
              </a:ext>
            </a:extLst>
          </p:cNvPr>
          <p:cNvSpPr/>
          <p:nvPr/>
        </p:nvSpPr>
        <p:spPr>
          <a:xfrm>
            <a:off x="420321" y="312436"/>
            <a:ext cx="797950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EXHORTATION</a:t>
            </a:r>
          </a:p>
          <a:p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4:20-22</a:t>
            </a:r>
          </a:p>
          <a:p>
            <a:pPr algn="ctr"/>
            <a:endParaRPr lang="en-US" sz="700" b="1" i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baseline="30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20 </a:t>
            </a:r>
            <a:r>
              <a:rPr lang="en-US" sz="28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son, be attentive to my words;</a:t>
            </a:r>
            <a:br>
              <a:rPr lang="en-US" sz="28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incline your ear to my sayings.</a:t>
            </a:r>
            <a:br>
              <a:rPr lang="en-US" sz="28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baseline="30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21 </a:t>
            </a:r>
            <a:r>
              <a:rPr lang="en-US" sz="28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them not escape from your sight;</a:t>
            </a:r>
            <a:br>
              <a:rPr lang="en-US" sz="28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keep them within your heart.</a:t>
            </a:r>
            <a:br>
              <a:rPr lang="en-US" sz="28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baseline="30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22 </a:t>
            </a:r>
            <a:r>
              <a:rPr lang="en-US" sz="28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they are life to those who find them,</a:t>
            </a:r>
            <a:br>
              <a:rPr lang="en-US" sz="28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and healing to all their flesh.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73EC23-4435-4A4D-B447-080D084E0B93}"/>
              </a:ext>
            </a:extLst>
          </p:cNvPr>
          <p:cNvSpPr/>
          <p:nvPr/>
        </p:nvSpPr>
        <p:spPr>
          <a:xfrm>
            <a:off x="242276" y="4239504"/>
            <a:ext cx="86594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Precursor to guarding our hearts: 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desire to focus and mediate on Godly wisdom.</a:t>
            </a:r>
            <a:endParaRPr lang="en-US" sz="32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3E099-7DBE-4D5F-812E-B705F5EB1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r="9368" b="18736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6D4CBD-1265-4F12-A9E4-D31679063B34}"/>
              </a:ext>
            </a:extLst>
          </p:cNvPr>
          <p:cNvSpPr/>
          <p:nvPr/>
        </p:nvSpPr>
        <p:spPr>
          <a:xfrm>
            <a:off x="410796" y="315894"/>
            <a:ext cx="83426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EMPHASIS</a:t>
            </a:r>
          </a:p>
          <a:p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4:23</a:t>
            </a:r>
          </a:p>
          <a:p>
            <a:pPr algn="ctr"/>
            <a:endParaRPr lang="en-US" sz="800" b="1" i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baseline="30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Keep your heart with all vigilance,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for from it flow the springs of life.</a:t>
            </a: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1BBF5-455E-433C-876D-19FC01F1ADB2}"/>
              </a:ext>
            </a:extLst>
          </p:cNvPr>
          <p:cNvSpPr/>
          <p:nvPr/>
        </p:nvSpPr>
        <p:spPr>
          <a:xfrm>
            <a:off x="582245" y="3116661"/>
            <a:ext cx="79795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Heart:  </a:t>
            </a:r>
          </a:p>
          <a:p>
            <a:pPr lvl="0" algn="ctr"/>
            <a:endParaRPr lang="en-US" sz="800" b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attitude, outlook, values, </a:t>
            </a:r>
          </a:p>
          <a:p>
            <a:pPr lvl="0" algn="ctr"/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character originate.</a:t>
            </a:r>
          </a:p>
          <a:p>
            <a:pPr lvl="0" algn="ctr"/>
            <a:endParaRPr lang="en-US" sz="800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i="1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Matt. 23:27; Pr. 23:7</a:t>
            </a:r>
          </a:p>
        </p:txBody>
      </p:sp>
    </p:spTree>
    <p:extLst>
      <p:ext uri="{BB962C8B-B14F-4D97-AF65-F5344CB8AC3E}">
        <p14:creationId xmlns:p14="http://schemas.microsoft.com/office/powerpoint/2010/main" val="161550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3E099-7DBE-4D5F-812E-B705F5EB1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r="9368" b="18736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6D4CBD-1265-4F12-A9E4-D31679063B34}"/>
              </a:ext>
            </a:extLst>
          </p:cNvPr>
          <p:cNvSpPr/>
          <p:nvPr/>
        </p:nvSpPr>
        <p:spPr>
          <a:xfrm>
            <a:off x="410796" y="315894"/>
            <a:ext cx="834267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EMPHASIS</a:t>
            </a:r>
          </a:p>
          <a:p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4:23</a:t>
            </a:r>
          </a:p>
          <a:p>
            <a:pPr algn="ctr"/>
            <a:endParaRPr lang="en-US" sz="800" b="1" i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baseline="30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Keep your heart with all vigilance,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for from it flow the springs of life.</a:t>
            </a: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7F8C42-6480-4F82-AB01-288523A9F08E}"/>
              </a:ext>
            </a:extLst>
          </p:cNvPr>
          <p:cNvSpPr/>
          <p:nvPr/>
        </p:nvSpPr>
        <p:spPr>
          <a:xfrm>
            <a:off x="582245" y="3540780"/>
            <a:ext cx="797950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 (keep):  </a:t>
            </a:r>
          </a:p>
          <a:p>
            <a:pPr lvl="0" algn="ctr"/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Implies energy and effort; a desire to keep something of value from being destroyed or stolen</a:t>
            </a:r>
          </a:p>
          <a:p>
            <a:pPr lvl="0" algn="ctr"/>
            <a:endParaRPr lang="en-US" sz="800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3E099-7DBE-4D5F-812E-B705F5EB1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r="9368" b="18736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95B908-EA58-4A88-9820-7BEEBA2FB768}"/>
              </a:ext>
            </a:extLst>
          </p:cNvPr>
          <p:cNvSpPr/>
          <p:nvPr/>
        </p:nvSpPr>
        <p:spPr>
          <a:xfrm>
            <a:off x="372696" y="333001"/>
            <a:ext cx="83236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EXECUTION</a:t>
            </a:r>
          </a:p>
          <a:p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4:24</a:t>
            </a:r>
          </a:p>
          <a:p>
            <a:pPr algn="ctr"/>
            <a:endParaRPr lang="en-US" sz="800" b="1" i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baseline="30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Put away from you crooked speech,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put devious talk far from you.</a:t>
            </a:r>
          </a:p>
          <a:p>
            <a:endParaRPr lang="en-US" sz="3200" i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Eph. 4:25, 29; Matt. 12:34</a:t>
            </a:r>
          </a:p>
          <a:p>
            <a:pPr algn="ctr"/>
            <a:endParaRPr lang="en-US" sz="800" i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3E099-7DBE-4D5F-812E-B705F5EB1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r="9368" b="18736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C90A31-8BCA-4E4A-B5A4-024081FA06B1}"/>
              </a:ext>
            </a:extLst>
          </p:cNvPr>
          <p:cNvSpPr/>
          <p:nvPr/>
        </p:nvSpPr>
        <p:spPr>
          <a:xfrm>
            <a:off x="401271" y="285376"/>
            <a:ext cx="79795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EXECUTION</a:t>
            </a:r>
          </a:p>
          <a:p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4:24-25</a:t>
            </a:r>
          </a:p>
          <a:p>
            <a:pPr algn="ctr"/>
            <a:endParaRPr lang="en-US" sz="800" b="1" i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baseline="30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Put away from you crooked speech,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put devious talk far from you.</a:t>
            </a:r>
          </a:p>
          <a:p>
            <a:pPr algn="ctr"/>
            <a:endParaRPr lang="en-US" sz="3200" i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DAA9F0-F0AE-4D58-ABED-75C29132A076}"/>
              </a:ext>
            </a:extLst>
          </p:cNvPr>
          <p:cNvSpPr/>
          <p:nvPr/>
        </p:nvSpPr>
        <p:spPr>
          <a:xfrm>
            <a:off x="401272" y="2947953"/>
            <a:ext cx="79795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i="1" baseline="30000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3200" i="1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Let your eyes look directly forward,</a:t>
            </a:r>
          </a:p>
          <a:p>
            <a:pPr lvl="0" algn="ctr"/>
            <a:r>
              <a:rPr lang="en-US" sz="3200" i="1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your gaze be straight before you.</a:t>
            </a:r>
          </a:p>
          <a:p>
            <a:pPr lvl="0" algn="ctr"/>
            <a:endParaRPr lang="en-US" sz="3200" i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Eyes and ears are gateways to the heart</a:t>
            </a:r>
          </a:p>
          <a:p>
            <a:pPr lvl="0" algn="ctr"/>
            <a:endParaRPr lang="en-US" sz="800" b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 - Matt. 6:22-23</a:t>
            </a:r>
          </a:p>
        </p:txBody>
      </p:sp>
    </p:spTree>
    <p:extLst>
      <p:ext uri="{BB962C8B-B14F-4D97-AF65-F5344CB8AC3E}">
        <p14:creationId xmlns:p14="http://schemas.microsoft.com/office/powerpoint/2010/main" val="14364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3E099-7DBE-4D5F-812E-B705F5EB1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r="9368" b="18736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583F32-7A7E-4DD6-8C1A-395CFA3A1298}"/>
              </a:ext>
            </a:extLst>
          </p:cNvPr>
          <p:cNvSpPr/>
          <p:nvPr/>
        </p:nvSpPr>
        <p:spPr>
          <a:xfrm>
            <a:off x="429846" y="266326"/>
            <a:ext cx="797950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EXECUTION</a:t>
            </a:r>
          </a:p>
          <a:p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4:26-27</a:t>
            </a:r>
          </a:p>
          <a:p>
            <a:pPr algn="ctr"/>
            <a:endParaRPr lang="en-US" sz="800" b="1" i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baseline="30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26 </a:t>
            </a:r>
            <a: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Ponder the path of your feet;</a:t>
            </a:r>
            <a:b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then all your ways will be sure.</a:t>
            </a:r>
            <a:b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i="1" baseline="30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27 </a:t>
            </a:r>
            <a: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swerve to the right or to the left;</a:t>
            </a:r>
            <a:b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turn your foot away from evil.</a:t>
            </a: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A00CC-FB87-4986-9F6B-7141B3A2F712}"/>
              </a:ext>
            </a:extLst>
          </p:cNvPr>
          <p:cNvSpPr/>
          <p:nvPr/>
        </p:nvSpPr>
        <p:spPr>
          <a:xfrm>
            <a:off x="582245" y="3987960"/>
            <a:ext cx="797950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 in God is necessary to </a:t>
            </a:r>
          </a:p>
          <a:p>
            <a:pPr lvl="0" algn="ctr"/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stay on the right path</a:t>
            </a:r>
          </a:p>
          <a:p>
            <a:pPr lvl="0" algn="ctr"/>
            <a:endParaRPr lang="en-US" sz="800" b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Pr. 3:5-6; Ps. 37:23; 40:2; Matt.6:13; 26:41</a:t>
            </a:r>
          </a:p>
        </p:txBody>
      </p:sp>
    </p:spTree>
    <p:extLst>
      <p:ext uri="{BB962C8B-B14F-4D97-AF65-F5344CB8AC3E}">
        <p14:creationId xmlns:p14="http://schemas.microsoft.com/office/powerpoint/2010/main" val="176794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342D7-6F3D-4EB3-AECA-115DEE514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318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1</cp:revision>
  <dcterms:created xsi:type="dcterms:W3CDTF">2022-01-16T00:25:15Z</dcterms:created>
  <dcterms:modified xsi:type="dcterms:W3CDTF">2022-01-16T14:12:41Z</dcterms:modified>
</cp:coreProperties>
</file>